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8" r:id="rId3"/>
    <p:sldId id="257" r:id="rId4"/>
    <p:sldId id="295" r:id="rId5"/>
    <p:sldId id="260" r:id="rId6"/>
    <p:sldId id="296" r:id="rId7"/>
    <p:sldId id="261" r:id="rId8"/>
    <p:sldId id="262" r:id="rId9"/>
    <p:sldId id="263" r:id="rId10"/>
    <p:sldId id="267" r:id="rId11"/>
    <p:sldId id="264" r:id="rId12"/>
    <p:sldId id="275" r:id="rId13"/>
    <p:sldId id="294" r:id="rId14"/>
    <p:sldId id="278" r:id="rId15"/>
    <p:sldId id="265" r:id="rId16"/>
    <p:sldId id="268" r:id="rId17"/>
    <p:sldId id="270" r:id="rId18"/>
    <p:sldId id="269" r:id="rId19"/>
    <p:sldId id="298" r:id="rId20"/>
    <p:sldId id="271" r:id="rId21"/>
    <p:sldId id="272" r:id="rId22"/>
    <p:sldId id="277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Patrick Hand" panose="00000500000000000000" pitchFamily="2" charset="0"/>
      <p:regular r:id="rId31"/>
    </p:embeddedFont>
    <p:embeddedFont>
      <p:font typeface="Patrick Hand SC" panose="00000500000000000000" pitchFamily="2" charset="0"/>
      <p:regular r:id="rId32"/>
    </p:embeddedFont>
    <p:embeddedFont>
      <p:font typeface="標楷體" panose="03000509000000000000" pitchFamily="65" charset="-12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0F9CCB-7374-4C7E-9283-AB771CD951A0}">
  <a:tblStyle styleId="{590F9CCB-7374-4C7E-9283-AB771CD951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5E3678D-9CD2-4698-9CB9-EA7EA3A461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勝宥 鄧" userId="fcf0ff6e4cf2f505" providerId="LiveId" clId="{1A39530E-0613-408F-8D9C-D730A9397536}"/>
    <pc:docChg chg="undo redo custSel addSld delSld modSld sldOrd">
      <pc:chgData name="勝宥 鄧" userId="fcf0ff6e4cf2f505" providerId="LiveId" clId="{1A39530E-0613-408F-8D9C-D730A9397536}" dt="2022-05-28T18:31:43.284" v="1856"/>
      <pc:docMkLst>
        <pc:docMk/>
      </pc:docMkLst>
      <pc:sldChg chg="modSp mod">
        <pc:chgData name="勝宥 鄧" userId="fcf0ff6e4cf2f505" providerId="LiveId" clId="{1A39530E-0613-408F-8D9C-D730A9397536}" dt="2022-05-28T16:42:06.465" v="919" actId="1076"/>
        <pc:sldMkLst>
          <pc:docMk/>
          <pc:sldMk cId="0" sldId="256"/>
        </pc:sldMkLst>
        <pc:spChg chg="mod">
          <ac:chgData name="勝宥 鄧" userId="fcf0ff6e4cf2f505" providerId="LiveId" clId="{1A39530E-0613-408F-8D9C-D730A9397536}" dt="2022-05-28T16:42:06.465" v="919" actId="1076"/>
          <ac:spMkLst>
            <pc:docMk/>
            <pc:sldMk cId="0" sldId="256"/>
            <ac:spMk id="3" creationId="{149DB444-CB83-49BF-8902-287DA6157384}"/>
          </ac:spMkLst>
        </pc:spChg>
        <pc:spChg chg="mod">
          <ac:chgData name="勝宥 鄧" userId="fcf0ff6e4cf2f505" providerId="LiveId" clId="{1A39530E-0613-408F-8D9C-D730A9397536}" dt="2022-05-28T16:41:51.466" v="916" actId="207"/>
          <ac:spMkLst>
            <pc:docMk/>
            <pc:sldMk cId="0" sldId="256"/>
            <ac:spMk id="63" creationId="{00000000-0000-0000-0000-000000000000}"/>
          </ac:spMkLst>
        </pc:spChg>
      </pc:sldChg>
      <pc:sldChg chg="addSp delSp modSp mod modAnim">
        <pc:chgData name="勝宥 鄧" userId="fcf0ff6e4cf2f505" providerId="LiveId" clId="{1A39530E-0613-408F-8D9C-D730A9397536}" dt="2022-05-28T18:26:28.928" v="1854"/>
        <pc:sldMkLst>
          <pc:docMk/>
          <pc:sldMk cId="0" sldId="257"/>
        </pc:sldMkLst>
        <pc:spChg chg="add del mod">
          <ac:chgData name="勝宥 鄧" userId="fcf0ff6e4cf2f505" providerId="LiveId" clId="{1A39530E-0613-408F-8D9C-D730A9397536}" dt="2022-05-28T14:54:20.608" v="84" actId="478"/>
          <ac:spMkLst>
            <pc:docMk/>
            <pc:sldMk cId="0" sldId="257"/>
            <ac:spMk id="3" creationId="{E383E84F-4AED-D423-9E82-94F4F51AC902}"/>
          </ac:spMkLst>
        </pc:spChg>
        <pc:spChg chg="add del mod">
          <ac:chgData name="勝宥 鄧" userId="fcf0ff6e4cf2f505" providerId="LiveId" clId="{1A39530E-0613-408F-8D9C-D730A9397536}" dt="2022-05-28T14:54:23.980" v="86" actId="478"/>
          <ac:spMkLst>
            <pc:docMk/>
            <pc:sldMk cId="0" sldId="257"/>
            <ac:spMk id="5" creationId="{DA9EB6B7-1848-EE3A-5730-1A520134A81E}"/>
          </ac:spMkLst>
        </pc:spChg>
        <pc:spChg chg="mod">
          <ac:chgData name="勝宥 鄧" userId="fcf0ff6e4cf2f505" providerId="LiveId" clId="{1A39530E-0613-408F-8D9C-D730A9397536}" dt="2022-05-28T17:07:03.433" v="1386" actId="255"/>
          <ac:spMkLst>
            <pc:docMk/>
            <pc:sldMk cId="0" sldId="257"/>
            <ac:spMk id="68" creationId="{00000000-0000-0000-0000-000000000000}"/>
          </ac:spMkLst>
        </pc:spChg>
        <pc:spChg chg="del">
          <ac:chgData name="勝宥 鄧" userId="fcf0ff6e4cf2f505" providerId="LiveId" clId="{1A39530E-0613-408F-8D9C-D730A9397536}" dt="2022-05-28T14:54:22.362" v="85" actId="478"/>
          <ac:spMkLst>
            <pc:docMk/>
            <pc:sldMk cId="0" sldId="257"/>
            <ac:spMk id="69" creationId="{00000000-0000-0000-0000-000000000000}"/>
          </ac:spMkLst>
        </pc:spChg>
        <pc:spChg chg="mod">
          <ac:chgData name="勝宥 鄧" userId="fcf0ff6e4cf2f505" providerId="LiveId" clId="{1A39530E-0613-408F-8D9C-D730A9397536}" dt="2022-05-28T17:57:31.866" v="1745" actId="20577"/>
          <ac:spMkLst>
            <pc:docMk/>
            <pc:sldMk cId="0" sldId="257"/>
            <ac:spMk id="70" creationId="{00000000-0000-0000-0000-000000000000}"/>
          </ac:spMkLst>
        </pc:spChg>
        <pc:spChg chg="del mod">
          <ac:chgData name="勝宥 鄧" userId="fcf0ff6e4cf2f505" providerId="LiveId" clId="{1A39530E-0613-408F-8D9C-D730A9397536}" dt="2022-05-28T14:54:19.149" v="83" actId="478"/>
          <ac:spMkLst>
            <pc:docMk/>
            <pc:sldMk cId="0" sldId="257"/>
            <ac:spMk id="71" creationId="{00000000-0000-0000-0000-000000000000}"/>
          </ac:spMkLst>
        </pc:spChg>
        <pc:spChg chg="del">
          <ac:chgData name="勝宥 鄧" userId="fcf0ff6e4cf2f505" providerId="LiveId" clId="{1A39530E-0613-408F-8D9C-D730A9397536}" dt="2022-05-28T16:43:33.161" v="932" actId="478"/>
          <ac:spMkLst>
            <pc:docMk/>
            <pc:sldMk cId="0" sldId="257"/>
            <ac:spMk id="72" creationId="{00000000-0000-0000-0000-000000000000}"/>
          </ac:spMkLst>
        </pc:spChg>
        <pc:picChg chg="add del mod modCrop">
          <ac:chgData name="勝宥 鄧" userId="fcf0ff6e4cf2f505" providerId="LiveId" clId="{1A39530E-0613-408F-8D9C-D730A9397536}" dt="2022-05-28T14:59:17.620" v="98" actId="478"/>
          <ac:picMkLst>
            <pc:docMk/>
            <pc:sldMk cId="0" sldId="257"/>
            <ac:picMk id="7" creationId="{1947BC26-6D06-1336-337B-9375343E4D99}"/>
          </ac:picMkLst>
        </pc:picChg>
      </pc:sldChg>
      <pc:sldChg chg="addSp delSp modSp mod ord modAnim">
        <pc:chgData name="勝宥 鄧" userId="fcf0ff6e4cf2f505" providerId="LiveId" clId="{1A39530E-0613-408F-8D9C-D730A9397536}" dt="2022-05-28T18:22:27.562" v="1843"/>
        <pc:sldMkLst>
          <pc:docMk/>
          <pc:sldMk cId="0" sldId="258"/>
        </pc:sldMkLst>
        <pc:spChg chg="add del mod">
          <ac:chgData name="勝宥 鄧" userId="fcf0ff6e4cf2f505" providerId="LiveId" clId="{1A39530E-0613-408F-8D9C-D730A9397536}" dt="2022-05-28T15:05:13.415" v="210" actId="478"/>
          <ac:spMkLst>
            <pc:docMk/>
            <pc:sldMk cId="0" sldId="258"/>
            <ac:spMk id="2" creationId="{CF2C7722-B11D-2537-8E67-8FE5873344FD}"/>
          </ac:spMkLst>
        </pc:spChg>
        <pc:spChg chg="mod">
          <ac:chgData name="勝宥 鄧" userId="fcf0ff6e4cf2f505" providerId="LiveId" clId="{1A39530E-0613-408F-8D9C-D730A9397536}" dt="2022-05-28T16:41:23.679" v="912" actId="1076"/>
          <ac:spMkLst>
            <pc:docMk/>
            <pc:sldMk cId="0" sldId="258"/>
            <ac:spMk id="77" creationId="{00000000-0000-0000-0000-000000000000}"/>
          </ac:spMkLst>
        </pc:spChg>
        <pc:spChg chg="mod">
          <ac:chgData name="勝宥 鄧" userId="fcf0ff6e4cf2f505" providerId="LiveId" clId="{1A39530E-0613-408F-8D9C-D730A9397536}" dt="2022-05-28T15:06:06.977" v="223" actId="20577"/>
          <ac:spMkLst>
            <pc:docMk/>
            <pc:sldMk cId="0" sldId="258"/>
            <ac:spMk id="78" creationId="{00000000-0000-0000-0000-000000000000}"/>
          </ac:spMkLst>
        </pc:spChg>
        <pc:spChg chg="del mod">
          <ac:chgData name="勝宥 鄧" userId="fcf0ff6e4cf2f505" providerId="LiveId" clId="{1A39530E-0613-408F-8D9C-D730A9397536}" dt="2022-05-28T16:43:29.168" v="931" actId="478"/>
          <ac:spMkLst>
            <pc:docMk/>
            <pc:sldMk cId="0" sldId="258"/>
            <ac:spMk id="79" creationId="{00000000-0000-0000-0000-000000000000}"/>
          </ac:spMkLst>
        </pc:spChg>
      </pc:sldChg>
      <pc:sldChg chg="modSp del mod ord modNotes">
        <pc:chgData name="勝宥 鄧" userId="fcf0ff6e4cf2f505" providerId="LiveId" clId="{1A39530E-0613-408F-8D9C-D730A9397536}" dt="2022-05-28T16:43:37.008" v="933" actId="2696"/>
        <pc:sldMkLst>
          <pc:docMk/>
          <pc:sldMk cId="0" sldId="259"/>
        </pc:sldMkLst>
        <pc:spChg chg="mod">
          <ac:chgData name="勝宥 鄧" userId="fcf0ff6e4cf2f505" providerId="LiveId" clId="{1A39530E-0613-408F-8D9C-D730A9397536}" dt="2022-05-28T15:07:59.684" v="233"/>
          <ac:spMkLst>
            <pc:docMk/>
            <pc:sldMk cId="0" sldId="259"/>
            <ac:spMk id="84" creationId="{00000000-0000-0000-0000-000000000000}"/>
          </ac:spMkLst>
        </pc:spChg>
        <pc:spChg chg="mod">
          <ac:chgData name="勝宥 鄧" userId="fcf0ff6e4cf2f505" providerId="LiveId" clId="{1A39530E-0613-408F-8D9C-D730A9397536}" dt="2022-05-28T15:08:04.163" v="234" actId="14100"/>
          <ac:spMkLst>
            <pc:docMk/>
            <pc:sldMk cId="0" sldId="259"/>
            <ac:spMk id="85" creationId="{00000000-0000-0000-0000-000000000000}"/>
          </ac:spMkLst>
        </pc:spChg>
      </pc:sldChg>
      <pc:sldChg chg="addSp modSp mod modAnim">
        <pc:chgData name="勝宥 鄧" userId="fcf0ff6e4cf2f505" providerId="LiveId" clId="{1A39530E-0613-408F-8D9C-D730A9397536}" dt="2022-05-28T17:58:40.308" v="1755"/>
        <pc:sldMkLst>
          <pc:docMk/>
          <pc:sldMk cId="0" sldId="260"/>
        </pc:sldMkLst>
        <pc:spChg chg="mod">
          <ac:chgData name="勝宥 鄧" userId="fcf0ff6e4cf2f505" providerId="LiveId" clId="{1A39530E-0613-408F-8D9C-D730A9397536}" dt="2022-05-28T15:41:18.929" v="260" actId="20577"/>
          <ac:spMkLst>
            <pc:docMk/>
            <pc:sldMk cId="0" sldId="260"/>
            <ac:spMk id="90" creationId="{00000000-0000-0000-0000-000000000000}"/>
          </ac:spMkLst>
        </pc:spChg>
        <pc:spChg chg="mod">
          <ac:chgData name="勝宥 鄧" userId="fcf0ff6e4cf2f505" providerId="LiveId" clId="{1A39530E-0613-408F-8D9C-D730A9397536}" dt="2022-05-28T16:43:45.579" v="937" actId="20577"/>
          <ac:spMkLst>
            <pc:docMk/>
            <pc:sldMk cId="0" sldId="260"/>
            <ac:spMk id="91" creationId="{00000000-0000-0000-0000-000000000000}"/>
          </ac:spMkLst>
        </pc:spChg>
        <pc:picChg chg="add mod">
          <ac:chgData name="勝宥 鄧" userId="fcf0ff6e4cf2f505" providerId="LiveId" clId="{1A39530E-0613-408F-8D9C-D730A9397536}" dt="2022-05-28T15:42:47.956" v="265" actId="1076"/>
          <ac:picMkLst>
            <pc:docMk/>
            <pc:sldMk cId="0" sldId="260"/>
            <ac:picMk id="1026" creationId="{F351237A-487A-6DD8-27E8-8F10BDC2DF18}"/>
          </ac:picMkLst>
        </pc:picChg>
      </pc:sldChg>
      <pc:sldChg chg="addSp delSp modSp mod modAnim modNotes">
        <pc:chgData name="勝宥 鄧" userId="fcf0ff6e4cf2f505" providerId="LiveId" clId="{1A39530E-0613-408F-8D9C-D730A9397536}" dt="2022-05-28T18:31:43.284" v="1856"/>
        <pc:sldMkLst>
          <pc:docMk/>
          <pc:sldMk cId="0" sldId="261"/>
        </pc:sldMkLst>
        <pc:spChg chg="del mod">
          <ac:chgData name="勝宥 鄧" userId="fcf0ff6e4cf2f505" providerId="LiveId" clId="{1A39530E-0613-408F-8D9C-D730A9397536}" dt="2022-05-28T15:51:16.986" v="275" actId="478"/>
          <ac:spMkLst>
            <pc:docMk/>
            <pc:sldMk cId="0" sldId="261"/>
            <ac:spMk id="97" creationId="{00000000-0000-0000-0000-000000000000}"/>
          </ac:spMkLst>
        </pc:spChg>
        <pc:spChg chg="mod">
          <ac:chgData name="勝宥 鄧" userId="fcf0ff6e4cf2f505" providerId="LiveId" clId="{1A39530E-0613-408F-8D9C-D730A9397536}" dt="2022-05-28T16:58:54.270" v="1119" actId="20577"/>
          <ac:spMkLst>
            <pc:docMk/>
            <pc:sldMk cId="0" sldId="261"/>
            <ac:spMk id="98" creationId="{00000000-0000-0000-0000-000000000000}"/>
          </ac:spMkLst>
        </pc:spChg>
        <pc:picChg chg="add mod">
          <ac:chgData name="勝宥 鄧" userId="fcf0ff6e4cf2f505" providerId="LiveId" clId="{1A39530E-0613-408F-8D9C-D730A9397536}" dt="2022-05-28T15:53:39.566" v="286" actId="1076"/>
          <ac:picMkLst>
            <pc:docMk/>
            <pc:sldMk cId="0" sldId="261"/>
            <ac:picMk id="3" creationId="{99827EF5-9DCB-C8AE-8222-B3AD76B67759}"/>
          </ac:picMkLst>
        </pc:picChg>
        <pc:picChg chg="add del mod">
          <ac:chgData name="勝宥 鄧" userId="fcf0ff6e4cf2f505" providerId="LiveId" clId="{1A39530E-0613-408F-8D9C-D730A9397536}" dt="2022-05-28T15:51:30.783" v="280" actId="478"/>
          <ac:picMkLst>
            <pc:docMk/>
            <pc:sldMk cId="0" sldId="261"/>
            <ac:picMk id="5" creationId="{19063711-424D-D4B5-D933-A05ABDD9062A}"/>
          </ac:picMkLst>
        </pc:picChg>
      </pc:sldChg>
      <pc:sldChg chg="modSp mod modAnim modNotes">
        <pc:chgData name="勝宥 鄧" userId="fcf0ff6e4cf2f505" providerId="LiveId" clId="{1A39530E-0613-408F-8D9C-D730A9397536}" dt="2022-05-28T17:59:17.161" v="1765"/>
        <pc:sldMkLst>
          <pc:docMk/>
          <pc:sldMk cId="0" sldId="262"/>
        </pc:sldMkLst>
        <pc:spChg chg="mod">
          <ac:chgData name="勝宥 鄧" userId="fcf0ff6e4cf2f505" providerId="LiveId" clId="{1A39530E-0613-408F-8D9C-D730A9397536}" dt="2022-05-28T16:44:51.165" v="953" actId="1076"/>
          <ac:spMkLst>
            <pc:docMk/>
            <pc:sldMk cId="0" sldId="262"/>
            <ac:spMk id="103" creationId="{00000000-0000-0000-0000-000000000000}"/>
          </ac:spMkLst>
        </pc:spChg>
        <pc:spChg chg="mod">
          <ac:chgData name="勝宥 鄧" userId="fcf0ff6e4cf2f505" providerId="LiveId" clId="{1A39530E-0613-408F-8D9C-D730A9397536}" dt="2022-05-28T16:58:33.783" v="1116" actId="207"/>
          <ac:spMkLst>
            <pc:docMk/>
            <pc:sldMk cId="0" sldId="262"/>
            <ac:spMk id="104" creationId="{00000000-0000-0000-0000-000000000000}"/>
          </ac:spMkLst>
        </pc:spChg>
        <pc:spChg chg="mod">
          <ac:chgData name="勝宥 鄧" userId="fcf0ff6e4cf2f505" providerId="LiveId" clId="{1A39530E-0613-408F-8D9C-D730A9397536}" dt="2022-05-28T16:43:03.115" v="927" actId="1076"/>
          <ac:spMkLst>
            <pc:docMk/>
            <pc:sldMk cId="0" sldId="262"/>
            <ac:spMk id="105" creationId="{00000000-0000-0000-0000-000000000000}"/>
          </ac:spMkLst>
        </pc:spChg>
        <pc:spChg chg="mod">
          <ac:chgData name="勝宥 鄧" userId="fcf0ff6e4cf2f505" providerId="LiveId" clId="{1A39530E-0613-408F-8D9C-D730A9397536}" dt="2022-05-28T16:42:57.592" v="925" actId="1076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勝宥 鄧" userId="fcf0ff6e4cf2f505" providerId="LiveId" clId="{1A39530E-0613-408F-8D9C-D730A9397536}" dt="2022-05-28T16:43:00.824" v="926" actId="1076"/>
          <ac:spMkLst>
            <pc:docMk/>
            <pc:sldMk cId="0" sldId="262"/>
            <ac:spMk id="107" creationId="{00000000-0000-0000-0000-000000000000}"/>
          </ac:spMkLst>
        </pc:spChg>
        <pc:spChg chg="mod">
          <ac:chgData name="勝宥 鄧" userId="fcf0ff6e4cf2f505" providerId="LiveId" clId="{1A39530E-0613-408F-8D9C-D730A9397536}" dt="2022-05-28T16:43:10.003" v="929" actId="1076"/>
          <ac:spMkLst>
            <pc:docMk/>
            <pc:sldMk cId="0" sldId="262"/>
            <ac:spMk id="108" creationId="{00000000-0000-0000-0000-000000000000}"/>
          </ac:spMkLst>
        </pc:spChg>
        <pc:spChg chg="mod">
          <ac:chgData name="勝宥 鄧" userId="fcf0ff6e4cf2f505" providerId="LiveId" clId="{1A39530E-0613-408F-8D9C-D730A9397536}" dt="2022-05-28T16:58:57.752" v="1121" actId="20577"/>
          <ac:spMkLst>
            <pc:docMk/>
            <pc:sldMk cId="0" sldId="262"/>
            <ac:spMk id="109" creationId="{00000000-0000-0000-0000-000000000000}"/>
          </ac:spMkLst>
        </pc:spChg>
      </pc:sldChg>
      <pc:sldChg chg="addSp delSp modSp mod modAnim modNotes">
        <pc:chgData name="勝宥 鄧" userId="fcf0ff6e4cf2f505" providerId="LiveId" clId="{1A39530E-0613-408F-8D9C-D730A9397536}" dt="2022-05-28T17:59:59.207" v="1771"/>
        <pc:sldMkLst>
          <pc:docMk/>
          <pc:sldMk cId="0" sldId="263"/>
        </pc:sldMkLst>
        <pc:spChg chg="add del mod">
          <ac:chgData name="勝宥 鄧" userId="fcf0ff6e4cf2f505" providerId="LiveId" clId="{1A39530E-0613-408F-8D9C-D730A9397536}" dt="2022-05-28T17:40:45.527" v="1708" actId="478"/>
          <ac:spMkLst>
            <pc:docMk/>
            <pc:sldMk cId="0" sldId="263"/>
            <ac:spMk id="2" creationId="{544EFDF2-985B-F4A4-4CA1-87339266B68D}"/>
          </ac:spMkLst>
        </pc:spChg>
        <pc:spChg chg="add del mod">
          <ac:chgData name="勝宥 鄧" userId="fcf0ff6e4cf2f505" providerId="LiveId" clId="{1A39530E-0613-408F-8D9C-D730A9397536}" dt="2022-05-28T15:56:59.722" v="324" actId="478"/>
          <ac:spMkLst>
            <pc:docMk/>
            <pc:sldMk cId="0" sldId="263"/>
            <ac:spMk id="3" creationId="{AE6927DB-A9A3-C3AF-1843-F54EC93E2F05}"/>
          </ac:spMkLst>
        </pc:spChg>
        <pc:spChg chg="add del mod">
          <ac:chgData name="勝宥 鄧" userId="fcf0ff6e4cf2f505" providerId="LiveId" clId="{1A39530E-0613-408F-8D9C-D730A9397536}" dt="2022-05-28T15:56:10.901" v="311" actId="478"/>
          <ac:spMkLst>
            <pc:docMk/>
            <pc:sldMk cId="0" sldId="263"/>
            <ac:spMk id="5" creationId="{6C2F840E-AF30-FDED-95E8-440CC9F4CDD2}"/>
          </ac:spMkLst>
        </pc:spChg>
        <pc:spChg chg="add del mod">
          <ac:chgData name="勝宥 鄧" userId="fcf0ff6e4cf2f505" providerId="LiveId" clId="{1A39530E-0613-408F-8D9C-D730A9397536}" dt="2022-05-28T15:56:19.864" v="314" actId="478"/>
          <ac:spMkLst>
            <pc:docMk/>
            <pc:sldMk cId="0" sldId="263"/>
            <ac:spMk id="7" creationId="{DE0783F2-E9E3-D4FA-11B3-167B579B2674}"/>
          </ac:spMkLst>
        </pc:spChg>
        <pc:spChg chg="add del mod">
          <ac:chgData name="勝宥 鄧" userId="fcf0ff6e4cf2f505" providerId="LiveId" clId="{1A39530E-0613-408F-8D9C-D730A9397536}" dt="2022-05-28T17:39:11.470" v="1697" actId="1076"/>
          <ac:spMkLst>
            <pc:docMk/>
            <pc:sldMk cId="0" sldId="263"/>
            <ac:spMk id="9" creationId="{33C4794C-29DE-73A4-B9BF-58FEA7F24033}"/>
          </ac:spMkLst>
        </pc:spChg>
        <pc:spChg chg="add del">
          <ac:chgData name="勝宥 鄧" userId="fcf0ff6e4cf2f505" providerId="LiveId" clId="{1A39530E-0613-408F-8D9C-D730A9397536}" dt="2022-05-28T15:57:04.566" v="326"/>
          <ac:spMkLst>
            <pc:docMk/>
            <pc:sldMk cId="0" sldId="263"/>
            <ac:spMk id="10" creationId="{EF6775AA-13A9-A34D-EF96-A8946F2582DB}"/>
          </ac:spMkLst>
        </pc:spChg>
        <pc:spChg chg="add del">
          <ac:chgData name="勝宥 鄧" userId="fcf0ff6e4cf2f505" providerId="LiveId" clId="{1A39530E-0613-408F-8D9C-D730A9397536}" dt="2022-05-28T15:57:04.566" v="326"/>
          <ac:spMkLst>
            <pc:docMk/>
            <pc:sldMk cId="0" sldId="263"/>
            <ac:spMk id="11" creationId="{8C19061B-4FD4-56D4-CBA2-8EE6BFB196EA}"/>
          </ac:spMkLst>
        </pc:spChg>
        <pc:spChg chg="add mod">
          <ac:chgData name="勝宥 鄧" userId="fcf0ff6e4cf2f505" providerId="LiveId" clId="{1A39530E-0613-408F-8D9C-D730A9397536}" dt="2022-05-28T15:58:33.840" v="342" actId="1076"/>
          <ac:spMkLst>
            <pc:docMk/>
            <pc:sldMk cId="0" sldId="263"/>
            <ac:spMk id="19" creationId="{9BA901D2-8FF1-1A56-C2D2-A5DD9148CD8D}"/>
          </ac:spMkLst>
        </pc:spChg>
        <pc:spChg chg="del">
          <ac:chgData name="勝宥 鄧" userId="fcf0ff6e4cf2f505" providerId="LiveId" clId="{1A39530E-0613-408F-8D9C-D730A9397536}" dt="2022-05-28T15:56:21.676" v="315" actId="478"/>
          <ac:spMkLst>
            <pc:docMk/>
            <pc:sldMk cId="0" sldId="263"/>
            <ac:spMk id="114" creationId="{00000000-0000-0000-0000-000000000000}"/>
          </ac:spMkLst>
        </pc:spChg>
        <pc:spChg chg="del mod">
          <ac:chgData name="勝宥 鄧" userId="fcf0ff6e4cf2f505" providerId="LiveId" clId="{1A39530E-0613-408F-8D9C-D730A9397536}" dt="2022-05-28T15:56:05.277" v="308" actId="478"/>
          <ac:spMkLst>
            <pc:docMk/>
            <pc:sldMk cId="0" sldId="263"/>
            <ac:spMk id="115" creationId="{00000000-0000-0000-0000-000000000000}"/>
          </ac:spMkLst>
        </pc:spChg>
        <pc:spChg chg="del">
          <ac:chgData name="勝宥 鄧" userId="fcf0ff6e4cf2f505" providerId="LiveId" clId="{1A39530E-0613-408F-8D9C-D730A9397536}" dt="2022-05-28T15:56:17.840" v="313" actId="478"/>
          <ac:spMkLst>
            <pc:docMk/>
            <pc:sldMk cId="0" sldId="263"/>
            <ac:spMk id="116" creationId="{00000000-0000-0000-0000-000000000000}"/>
          </ac:spMkLst>
        </pc:spChg>
        <pc:spChg chg="mod">
          <ac:chgData name="勝宥 鄧" userId="fcf0ff6e4cf2f505" providerId="LiveId" clId="{1A39530E-0613-408F-8D9C-D730A9397536}" dt="2022-05-28T16:59:00.942" v="1123" actId="20577"/>
          <ac:spMkLst>
            <pc:docMk/>
            <pc:sldMk cId="0" sldId="263"/>
            <ac:spMk id="117" creationId="{00000000-0000-0000-0000-000000000000}"/>
          </ac:spMkLst>
        </pc:spChg>
        <pc:picChg chg="add mod">
          <ac:chgData name="勝宥 鄧" userId="fcf0ff6e4cf2f505" providerId="LiveId" clId="{1A39530E-0613-408F-8D9C-D730A9397536}" dt="2022-05-28T15:58:08.637" v="340" actId="1076"/>
          <ac:picMkLst>
            <pc:docMk/>
            <pc:sldMk cId="0" sldId="263"/>
            <ac:picMk id="2049" creationId="{CDE22F2C-2A32-93AD-B2B1-E8417BBCBF1B}"/>
          </ac:picMkLst>
        </pc:picChg>
        <pc:picChg chg="add del">
          <ac:chgData name="勝宥 鄧" userId="fcf0ff6e4cf2f505" providerId="LiveId" clId="{1A39530E-0613-408F-8D9C-D730A9397536}" dt="2022-05-28T15:57:04.566" v="326"/>
          <ac:picMkLst>
            <pc:docMk/>
            <pc:sldMk cId="0" sldId="263"/>
            <ac:picMk id="2052" creationId="{5D9CC4B2-DF8F-9310-67B0-1D26B3FB61A2}"/>
          </ac:picMkLst>
        </pc:picChg>
      </pc:sldChg>
      <pc:sldChg chg="addSp delSp modSp mod modAnim modNotes">
        <pc:chgData name="勝宥 鄧" userId="fcf0ff6e4cf2f505" providerId="LiveId" clId="{1A39530E-0613-408F-8D9C-D730A9397536}" dt="2022-05-28T18:01:21.486" v="1780"/>
        <pc:sldMkLst>
          <pc:docMk/>
          <pc:sldMk cId="0" sldId="264"/>
        </pc:sldMkLst>
        <pc:spChg chg="add del mod">
          <ac:chgData name="勝宥 鄧" userId="fcf0ff6e4cf2f505" providerId="LiveId" clId="{1A39530E-0613-408F-8D9C-D730A9397536}" dt="2022-05-28T15:59:20.578" v="351" actId="478"/>
          <ac:spMkLst>
            <pc:docMk/>
            <pc:sldMk cId="0" sldId="264"/>
            <ac:spMk id="3" creationId="{32025E4B-BF82-9660-997C-F9D41C6FFF78}"/>
          </ac:spMkLst>
        </pc:spChg>
        <pc:spChg chg="add del mod">
          <ac:chgData name="勝宥 鄧" userId="fcf0ff6e4cf2f505" providerId="LiveId" clId="{1A39530E-0613-408F-8D9C-D730A9397536}" dt="2022-05-28T15:59:45.963" v="358" actId="478"/>
          <ac:spMkLst>
            <pc:docMk/>
            <pc:sldMk cId="0" sldId="264"/>
            <ac:spMk id="5" creationId="{7A492E5C-C862-F3C0-6555-12484A495907}"/>
          </ac:spMkLst>
        </pc:spChg>
        <pc:spChg chg="add mod">
          <ac:chgData name="勝宥 鄧" userId="fcf0ff6e4cf2f505" providerId="LiveId" clId="{1A39530E-0613-408F-8D9C-D730A9397536}" dt="2022-05-28T17:55:07.537" v="1712" actId="1076"/>
          <ac:spMkLst>
            <pc:docMk/>
            <pc:sldMk cId="0" sldId="264"/>
            <ac:spMk id="7" creationId="{E0EC0918-CF0D-5E53-27E5-2444B92AD8DF}"/>
          </ac:spMkLst>
        </pc:spChg>
        <pc:spChg chg="add del mod">
          <ac:chgData name="勝宥 鄧" userId="fcf0ff6e4cf2f505" providerId="LiveId" clId="{1A39530E-0613-408F-8D9C-D730A9397536}" dt="2022-05-28T15:59:53.654" v="364" actId="478"/>
          <ac:spMkLst>
            <pc:docMk/>
            <pc:sldMk cId="0" sldId="264"/>
            <ac:spMk id="8" creationId="{D0A56D15-8CC1-E16A-8627-FAE195D104E5}"/>
          </ac:spMkLst>
        </pc:spChg>
        <pc:spChg chg="add del mod">
          <ac:chgData name="勝宥 鄧" userId="fcf0ff6e4cf2f505" providerId="LiveId" clId="{1A39530E-0613-408F-8D9C-D730A9397536}" dt="2022-05-28T15:59:51.248" v="363" actId="478"/>
          <ac:spMkLst>
            <pc:docMk/>
            <pc:sldMk cId="0" sldId="264"/>
            <ac:spMk id="10" creationId="{A2FD2A6A-2E75-9DE3-F19F-10C570BE72DF}"/>
          </ac:spMkLst>
        </pc:spChg>
        <pc:spChg chg="del mod">
          <ac:chgData name="勝宥 鄧" userId="fcf0ff6e4cf2f505" providerId="LiveId" clId="{1A39530E-0613-408F-8D9C-D730A9397536}" dt="2022-05-28T15:59:18.525" v="350" actId="478"/>
          <ac:spMkLst>
            <pc:docMk/>
            <pc:sldMk cId="0" sldId="264"/>
            <ac:spMk id="122" creationId="{00000000-0000-0000-0000-000000000000}"/>
          </ac:spMkLst>
        </pc:spChg>
        <pc:spChg chg="del">
          <ac:chgData name="勝宥 鄧" userId="fcf0ff6e4cf2f505" providerId="LiveId" clId="{1A39530E-0613-408F-8D9C-D730A9397536}" dt="2022-05-28T15:59:49.568" v="361" actId="478"/>
          <ac:spMkLst>
            <pc:docMk/>
            <pc:sldMk cId="0" sldId="264"/>
            <ac:spMk id="123" creationId="{00000000-0000-0000-0000-000000000000}"/>
          </ac:spMkLst>
        </pc:spChg>
        <pc:spChg chg="del">
          <ac:chgData name="勝宥 鄧" userId="fcf0ff6e4cf2f505" providerId="LiveId" clId="{1A39530E-0613-408F-8D9C-D730A9397536}" dt="2022-05-28T15:59:44.781" v="357" actId="478"/>
          <ac:spMkLst>
            <pc:docMk/>
            <pc:sldMk cId="0" sldId="264"/>
            <ac:spMk id="124" creationId="{00000000-0000-0000-0000-000000000000}"/>
          </ac:spMkLst>
        </pc:spChg>
        <pc:spChg chg="del">
          <ac:chgData name="勝宥 鄧" userId="fcf0ff6e4cf2f505" providerId="LiveId" clId="{1A39530E-0613-408F-8D9C-D730A9397536}" dt="2022-05-28T15:59:47.765" v="359" actId="478"/>
          <ac:spMkLst>
            <pc:docMk/>
            <pc:sldMk cId="0" sldId="264"/>
            <ac:spMk id="125" creationId="{00000000-0000-0000-0000-000000000000}"/>
          </ac:spMkLst>
        </pc:spChg>
        <pc:spChg chg="mod">
          <ac:chgData name="勝宥 鄧" userId="fcf0ff6e4cf2f505" providerId="LiveId" clId="{1A39530E-0613-408F-8D9C-D730A9397536}" dt="2022-05-28T17:56:28.421" v="1721" actId="20577"/>
          <ac:spMkLst>
            <pc:docMk/>
            <pc:sldMk cId="0" sldId="264"/>
            <ac:spMk id="126" creationId="{00000000-0000-0000-0000-000000000000}"/>
          </ac:spMkLst>
        </pc:spChg>
        <pc:picChg chg="add mod">
          <ac:chgData name="勝宥 鄧" userId="fcf0ff6e4cf2f505" providerId="LiveId" clId="{1A39530E-0613-408F-8D9C-D730A9397536}" dt="2022-05-28T17:39:08.223" v="1695" actId="1076"/>
          <ac:picMkLst>
            <pc:docMk/>
            <pc:sldMk cId="0" sldId="264"/>
            <ac:picMk id="16" creationId="{08D9C100-4DAA-C41C-9239-B7E72F7A822F}"/>
          </ac:picMkLst>
        </pc:picChg>
      </pc:sldChg>
      <pc:sldChg chg="addSp delSp modSp mod modAnim modNotes">
        <pc:chgData name="勝宥 鄧" userId="fcf0ff6e4cf2f505" providerId="LiveId" clId="{1A39530E-0613-408F-8D9C-D730A9397536}" dt="2022-05-28T18:07:57.354" v="1800"/>
        <pc:sldMkLst>
          <pc:docMk/>
          <pc:sldMk cId="0" sldId="265"/>
        </pc:sldMkLst>
        <pc:spChg chg="add del mod">
          <ac:chgData name="勝宥 鄧" userId="fcf0ff6e4cf2f505" providerId="LiveId" clId="{1A39530E-0613-408F-8D9C-D730A9397536}" dt="2022-05-28T16:26:40.178" v="569" actId="478"/>
          <ac:spMkLst>
            <pc:docMk/>
            <pc:sldMk cId="0" sldId="265"/>
            <ac:spMk id="3" creationId="{99B87635-5437-F938-9E30-9EC1A2C7D1A8}"/>
          </ac:spMkLst>
        </pc:spChg>
        <pc:spChg chg="add del mod">
          <ac:chgData name="勝宥 鄧" userId="fcf0ff6e4cf2f505" providerId="LiveId" clId="{1A39530E-0613-408F-8D9C-D730A9397536}" dt="2022-05-28T16:26:58.474" v="571" actId="478"/>
          <ac:spMkLst>
            <pc:docMk/>
            <pc:sldMk cId="0" sldId="265"/>
            <ac:spMk id="5" creationId="{052D5D7A-7377-BD71-C8FB-21572C8C32F0}"/>
          </ac:spMkLst>
        </pc:spChg>
        <pc:spChg chg="add del mod">
          <ac:chgData name="勝宥 鄧" userId="fcf0ff6e4cf2f505" providerId="LiveId" clId="{1A39530E-0613-408F-8D9C-D730A9397536}" dt="2022-05-28T16:27:14.761" v="575" actId="478"/>
          <ac:spMkLst>
            <pc:docMk/>
            <pc:sldMk cId="0" sldId="265"/>
            <ac:spMk id="11" creationId="{3778EA97-C357-6A17-4FFB-32C9FFF41963}"/>
          </ac:spMkLst>
        </pc:spChg>
        <pc:spChg chg="add mod">
          <ac:chgData name="勝宥 鄧" userId="fcf0ff6e4cf2f505" providerId="LiveId" clId="{1A39530E-0613-408F-8D9C-D730A9397536}" dt="2022-05-28T16:28:08.272" v="609" actId="20577"/>
          <ac:spMkLst>
            <pc:docMk/>
            <pc:sldMk cId="0" sldId="265"/>
            <ac:spMk id="12" creationId="{36E5E771-201F-4439-A7ED-5A967CADC489}"/>
          </ac:spMkLst>
        </pc:spChg>
        <pc:spChg chg="del">
          <ac:chgData name="勝宥 鄧" userId="fcf0ff6e4cf2f505" providerId="LiveId" clId="{1A39530E-0613-408F-8D9C-D730A9397536}" dt="2022-05-28T16:26:37.649" v="568" actId="478"/>
          <ac:spMkLst>
            <pc:docMk/>
            <pc:sldMk cId="0" sldId="265"/>
            <ac:spMk id="131" creationId="{00000000-0000-0000-0000-000000000000}"/>
          </ac:spMkLst>
        </pc:spChg>
        <pc:spChg chg="del">
          <ac:chgData name="勝宥 鄧" userId="fcf0ff6e4cf2f505" providerId="LiveId" clId="{1A39530E-0613-408F-8D9C-D730A9397536}" dt="2022-05-28T16:26:56.869" v="570" actId="478"/>
          <ac:spMkLst>
            <pc:docMk/>
            <pc:sldMk cId="0" sldId="265"/>
            <ac:spMk id="132" creationId="{00000000-0000-0000-0000-000000000000}"/>
          </ac:spMkLst>
        </pc:spChg>
        <pc:spChg chg="mod">
          <ac:chgData name="勝宥 鄧" userId="fcf0ff6e4cf2f505" providerId="LiveId" clId="{1A39530E-0613-408F-8D9C-D730A9397536}" dt="2022-05-28T17:56:33.982" v="1723" actId="20577"/>
          <ac:spMkLst>
            <pc:docMk/>
            <pc:sldMk cId="0" sldId="265"/>
            <ac:spMk id="133" creationId="{00000000-0000-0000-0000-000000000000}"/>
          </ac:spMkLst>
        </pc:spChg>
        <pc:picChg chg="add mod">
          <ac:chgData name="勝宥 鄧" userId="fcf0ff6e4cf2f505" providerId="LiveId" clId="{1A39530E-0613-408F-8D9C-D730A9397536}" dt="2022-05-28T18:07:13.613" v="1797" actId="1076"/>
          <ac:picMkLst>
            <pc:docMk/>
            <pc:sldMk cId="0" sldId="265"/>
            <ac:picMk id="13" creationId="{E9098994-85B4-0DD5-A6F5-F9A5C8234731}"/>
          </ac:picMkLst>
        </pc:picChg>
        <pc:picChg chg="add mod">
          <ac:chgData name="勝宥 鄧" userId="fcf0ff6e4cf2f505" providerId="LiveId" clId="{1A39530E-0613-408F-8D9C-D730A9397536}" dt="2022-05-28T16:29:58.136" v="638" actId="1076"/>
          <ac:picMkLst>
            <pc:docMk/>
            <pc:sldMk cId="0" sldId="265"/>
            <ac:picMk id="14" creationId="{5CE37C31-6B34-5C69-FB76-51FF3F908F89}"/>
          </ac:picMkLst>
        </pc:picChg>
        <pc:picChg chg="del">
          <ac:chgData name="勝宥 鄧" userId="fcf0ff6e4cf2f505" providerId="LiveId" clId="{1A39530E-0613-408F-8D9C-D730A9397536}" dt="2022-05-28T16:27:00.118" v="572" actId="478"/>
          <ac:picMkLst>
            <pc:docMk/>
            <pc:sldMk cId="0" sldId="265"/>
            <ac:picMk id="134" creationId="{00000000-0000-0000-0000-000000000000}"/>
          </ac:picMkLst>
        </pc:picChg>
        <pc:picChg chg="add del mod">
          <ac:chgData name="勝宥 鄧" userId="fcf0ff6e4cf2f505" providerId="LiveId" clId="{1A39530E-0613-408F-8D9C-D730A9397536}" dt="2022-05-28T16:29:21.533" v="630" actId="478"/>
          <ac:picMkLst>
            <pc:docMk/>
            <pc:sldMk cId="0" sldId="265"/>
            <ac:picMk id="8194" creationId="{A77EDC48-E063-9534-B2F5-8D156BD433FD}"/>
          </ac:picMkLst>
        </pc:picChg>
        <pc:picChg chg="add mod">
          <ac:chgData name="勝宥 鄧" userId="fcf0ff6e4cf2f505" providerId="LiveId" clId="{1A39530E-0613-408F-8D9C-D730A9397536}" dt="2022-05-28T17:42:07.692" v="1709" actId="1076"/>
          <ac:picMkLst>
            <pc:docMk/>
            <pc:sldMk cId="0" sldId="265"/>
            <ac:picMk id="8196" creationId="{646FF605-91F3-76DF-142E-C5322DD4C612}"/>
          </ac:picMkLst>
        </pc:picChg>
      </pc:sldChg>
      <pc:sldChg chg="del modNotes">
        <pc:chgData name="勝宥 鄧" userId="fcf0ff6e4cf2f505" providerId="LiveId" clId="{1A39530E-0613-408F-8D9C-D730A9397536}" dt="2022-05-28T16:30:14.048" v="642" actId="2696"/>
        <pc:sldMkLst>
          <pc:docMk/>
          <pc:sldMk cId="0" sldId="266"/>
        </pc:sldMkLst>
      </pc:sldChg>
      <pc:sldChg chg="addSp delSp modSp mod ord modAnim modNotes">
        <pc:chgData name="勝宥 鄧" userId="fcf0ff6e4cf2f505" providerId="LiveId" clId="{1A39530E-0613-408F-8D9C-D730A9397536}" dt="2022-05-28T18:00:51.367" v="1774"/>
        <pc:sldMkLst>
          <pc:docMk/>
          <pc:sldMk cId="0" sldId="267"/>
        </pc:sldMkLst>
        <pc:spChg chg="add del mod">
          <ac:chgData name="勝宥 鄧" userId="fcf0ff6e4cf2f505" providerId="LiveId" clId="{1A39530E-0613-408F-8D9C-D730A9397536}" dt="2022-05-28T16:01:03.397" v="371"/>
          <ac:spMkLst>
            <pc:docMk/>
            <pc:sldMk cId="0" sldId="267"/>
            <ac:spMk id="3" creationId="{2E23671F-9E9C-3429-18C3-59429F327967}"/>
          </ac:spMkLst>
        </pc:spChg>
        <pc:spChg chg="add mod">
          <ac:chgData name="勝宥 鄧" userId="fcf0ff6e4cf2f505" providerId="LiveId" clId="{1A39530E-0613-408F-8D9C-D730A9397536}" dt="2022-05-28T17:38:49.846" v="1683" actId="14100"/>
          <ac:spMkLst>
            <pc:docMk/>
            <pc:sldMk cId="0" sldId="267"/>
            <ac:spMk id="19" creationId="{BB978222-F4C8-F63A-61C3-A268386D2941}"/>
          </ac:spMkLst>
        </pc:spChg>
        <pc:spChg chg="add mod">
          <ac:chgData name="勝宥 鄧" userId="fcf0ff6e4cf2f505" providerId="LiveId" clId="{1A39530E-0613-408F-8D9C-D730A9397536}" dt="2022-05-28T17:55:50.091" v="1717" actId="20577"/>
          <ac:spMkLst>
            <pc:docMk/>
            <pc:sldMk cId="0" sldId="267"/>
            <ac:spMk id="22" creationId="{A618929F-0728-9810-1680-A61A50FEF2CD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24" creationId="{DFA56050-BACB-00AC-8439-9173CD2282F2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25" creationId="{DBE0A008-3F20-841F-CFE2-B96B0264656F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26" creationId="{1533D23C-C9C2-36A0-A524-6A60DC5AE19F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28" creationId="{3BC0BD4C-AC87-757A-DAD6-346DF5793C86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29" creationId="{8F79EB95-387A-A746-06FC-60CD6D7AACCB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30" creationId="{FE658914-5153-7B32-3669-BA5DABBADCAD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31" creationId="{9CB4F404-9142-C0D3-4C26-A678CCF9B1B8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32" creationId="{AB21C310-6B9C-BF9D-8688-2318C40A5744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33" creationId="{9EA0DCAD-176E-D7C0-D8ED-F64AFBFBF6C9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34" creationId="{E11C4519-A1F3-69F1-E09F-EBF73A0A9305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35" creationId="{B5852702-E565-041C-8038-E1E35AB03FA3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36" creationId="{2FC1F4A7-B5B8-7D0F-B6B8-4774A59DE4DD}"/>
          </ac:spMkLst>
        </pc:spChg>
        <pc:spChg chg="mod">
          <ac:chgData name="勝宥 鄧" userId="fcf0ff6e4cf2f505" providerId="LiveId" clId="{1A39530E-0613-408F-8D9C-D730A9397536}" dt="2022-05-28T16:11:34.278" v="440"/>
          <ac:spMkLst>
            <pc:docMk/>
            <pc:sldMk cId="0" sldId="267"/>
            <ac:spMk id="37" creationId="{CA965A20-03EC-B772-8E0B-BF9A8F2E5FD4}"/>
          </ac:spMkLst>
        </pc:spChg>
        <pc:spChg chg="del mod">
          <ac:chgData name="勝宥 鄧" userId="fcf0ff6e4cf2f505" providerId="LiveId" clId="{1A39530E-0613-408F-8D9C-D730A9397536}" dt="2022-05-28T16:00:54.072" v="370" actId="478"/>
          <ac:spMkLst>
            <pc:docMk/>
            <pc:sldMk cId="0" sldId="267"/>
            <ac:spMk id="145" creationId="{00000000-0000-0000-0000-000000000000}"/>
          </ac:spMkLst>
        </pc:spChg>
        <pc:spChg chg="mod">
          <ac:chgData name="勝宥 鄧" userId="fcf0ff6e4cf2f505" providerId="LiveId" clId="{1A39530E-0613-408F-8D9C-D730A9397536}" dt="2022-05-28T17:56:25.022" v="1719" actId="20577"/>
          <ac:spMkLst>
            <pc:docMk/>
            <pc:sldMk cId="0" sldId="267"/>
            <ac:spMk id="146" creationId="{00000000-0000-0000-0000-000000000000}"/>
          </ac:spMkLst>
        </pc:spChg>
        <pc:spChg chg="del">
          <ac:chgData name="勝宥 鄧" userId="fcf0ff6e4cf2f505" providerId="LiveId" clId="{1A39530E-0613-408F-8D9C-D730A9397536}" dt="2022-05-28T16:01:56.123" v="377" actId="478"/>
          <ac:spMkLst>
            <pc:docMk/>
            <pc:sldMk cId="0" sldId="267"/>
            <ac:spMk id="148" creationId="{00000000-0000-0000-0000-000000000000}"/>
          </ac:spMkLst>
        </pc:spChg>
        <pc:spChg chg="del">
          <ac:chgData name="勝宥 鄧" userId="fcf0ff6e4cf2f505" providerId="LiveId" clId="{1A39530E-0613-408F-8D9C-D730A9397536}" dt="2022-05-28T16:01:59.855" v="380" actId="478"/>
          <ac:spMkLst>
            <pc:docMk/>
            <pc:sldMk cId="0" sldId="267"/>
            <ac:spMk id="149" creationId="{00000000-0000-0000-0000-000000000000}"/>
          </ac:spMkLst>
        </pc:spChg>
        <pc:spChg chg="del">
          <ac:chgData name="勝宥 鄧" userId="fcf0ff6e4cf2f505" providerId="LiveId" clId="{1A39530E-0613-408F-8D9C-D730A9397536}" dt="2022-05-28T16:02:07.412" v="387" actId="478"/>
          <ac:spMkLst>
            <pc:docMk/>
            <pc:sldMk cId="0" sldId="267"/>
            <ac:spMk id="151" creationId="{00000000-0000-0000-0000-000000000000}"/>
          </ac:spMkLst>
        </pc:spChg>
        <pc:spChg chg="del">
          <ac:chgData name="勝宥 鄧" userId="fcf0ff6e4cf2f505" providerId="LiveId" clId="{1A39530E-0613-408F-8D9C-D730A9397536}" dt="2022-05-28T16:02:08.967" v="388" actId="478"/>
          <ac:spMkLst>
            <pc:docMk/>
            <pc:sldMk cId="0" sldId="267"/>
            <ac:spMk id="152" creationId="{00000000-0000-0000-0000-000000000000}"/>
          </ac:spMkLst>
        </pc:spChg>
        <pc:spChg chg="del">
          <ac:chgData name="勝宥 鄧" userId="fcf0ff6e4cf2f505" providerId="LiveId" clId="{1A39530E-0613-408F-8D9C-D730A9397536}" dt="2022-05-28T16:02:10.058" v="389" actId="478"/>
          <ac:spMkLst>
            <pc:docMk/>
            <pc:sldMk cId="0" sldId="267"/>
            <ac:spMk id="154" creationId="{00000000-0000-0000-0000-000000000000}"/>
          </ac:spMkLst>
        </pc:spChg>
        <pc:spChg chg="del">
          <ac:chgData name="勝宥 鄧" userId="fcf0ff6e4cf2f505" providerId="LiveId" clId="{1A39530E-0613-408F-8D9C-D730A9397536}" dt="2022-05-28T16:02:04.391" v="384" actId="478"/>
          <ac:spMkLst>
            <pc:docMk/>
            <pc:sldMk cId="0" sldId="267"/>
            <ac:spMk id="156" creationId="{00000000-0000-0000-0000-000000000000}"/>
          </ac:spMkLst>
        </pc:spChg>
        <pc:spChg chg="del">
          <ac:chgData name="勝宥 鄧" userId="fcf0ff6e4cf2f505" providerId="LiveId" clId="{1A39530E-0613-408F-8D9C-D730A9397536}" dt="2022-05-28T16:02:03.110" v="383" actId="478"/>
          <ac:spMkLst>
            <pc:docMk/>
            <pc:sldMk cId="0" sldId="267"/>
            <ac:spMk id="158" creationId="{00000000-0000-0000-0000-000000000000}"/>
          </ac:spMkLst>
        </pc:spChg>
        <pc:grpChg chg="add mod">
          <ac:chgData name="勝宥 鄧" userId="fcf0ff6e4cf2f505" providerId="LiveId" clId="{1A39530E-0613-408F-8D9C-D730A9397536}" dt="2022-05-28T16:11:36.654" v="441" actId="1076"/>
          <ac:grpSpMkLst>
            <pc:docMk/>
            <pc:sldMk cId="0" sldId="267"/>
            <ac:grpSpMk id="23" creationId="{A5ADBF10-664E-69B1-842E-1AC7F708C7EB}"/>
          </ac:grpSpMkLst>
        </pc:grpChg>
        <pc:grpChg chg="mod">
          <ac:chgData name="勝宥 鄧" userId="fcf0ff6e4cf2f505" providerId="LiveId" clId="{1A39530E-0613-408F-8D9C-D730A9397536}" dt="2022-05-28T16:11:34.278" v="440"/>
          <ac:grpSpMkLst>
            <pc:docMk/>
            <pc:sldMk cId="0" sldId="267"/>
            <ac:grpSpMk id="27" creationId="{9A902D93-A15F-AE45-9982-0455508979A3}"/>
          </ac:grpSpMkLst>
        </pc:grpChg>
        <pc:picChg chg="add mod">
          <ac:chgData name="勝宥 鄧" userId="fcf0ff6e4cf2f505" providerId="LiveId" clId="{1A39530E-0613-408F-8D9C-D730A9397536}" dt="2022-05-28T16:02:34.741" v="396" actId="1076"/>
          <ac:picMkLst>
            <pc:docMk/>
            <pc:sldMk cId="0" sldId="267"/>
            <ac:picMk id="20" creationId="{0DA213BC-1F66-22AB-6D8F-6B8B55876AAF}"/>
          </ac:picMkLst>
        </pc:picChg>
        <pc:cxnChg chg="del mod">
          <ac:chgData name="勝宥 鄧" userId="fcf0ff6e4cf2f505" providerId="LiveId" clId="{1A39530E-0613-408F-8D9C-D730A9397536}" dt="2022-05-28T16:01:58.276" v="379" actId="478"/>
          <ac:cxnSpMkLst>
            <pc:docMk/>
            <pc:sldMk cId="0" sldId="267"/>
            <ac:cxnSpMk id="147" creationId="{00000000-0000-0000-0000-000000000000}"/>
          </ac:cxnSpMkLst>
        </pc:cxnChg>
        <pc:cxnChg chg="del mod">
          <ac:chgData name="勝宥 鄧" userId="fcf0ff6e4cf2f505" providerId="LiveId" clId="{1A39530E-0613-408F-8D9C-D730A9397536}" dt="2022-05-28T16:02:05.200" v="385" actId="478"/>
          <ac:cxnSpMkLst>
            <pc:docMk/>
            <pc:sldMk cId="0" sldId="267"/>
            <ac:cxnSpMk id="150" creationId="{00000000-0000-0000-0000-000000000000}"/>
          </ac:cxnSpMkLst>
        </pc:cxnChg>
        <pc:cxnChg chg="del mod">
          <ac:chgData name="勝宥 鄧" userId="fcf0ff6e4cf2f505" providerId="LiveId" clId="{1A39530E-0613-408F-8D9C-D730A9397536}" dt="2022-05-28T16:02:06.124" v="386" actId="478"/>
          <ac:cxnSpMkLst>
            <pc:docMk/>
            <pc:sldMk cId="0" sldId="267"/>
            <ac:cxnSpMk id="153" creationId="{00000000-0000-0000-0000-000000000000}"/>
          </ac:cxnSpMkLst>
        </pc:cxnChg>
        <pc:cxnChg chg="del mod">
          <ac:chgData name="勝宥 鄧" userId="fcf0ff6e4cf2f505" providerId="LiveId" clId="{1A39530E-0613-408F-8D9C-D730A9397536}" dt="2022-05-28T16:02:01.127" v="382" actId="478"/>
          <ac:cxnSpMkLst>
            <pc:docMk/>
            <pc:sldMk cId="0" sldId="267"/>
            <ac:cxnSpMk id="155" creationId="{00000000-0000-0000-0000-000000000000}"/>
          </ac:cxnSpMkLst>
        </pc:cxnChg>
        <pc:cxnChg chg="del mod">
          <ac:chgData name="勝宥 鄧" userId="fcf0ff6e4cf2f505" providerId="LiveId" clId="{1A39530E-0613-408F-8D9C-D730A9397536}" dt="2022-05-28T16:02:00.511" v="381" actId="478"/>
          <ac:cxnSpMkLst>
            <pc:docMk/>
            <pc:sldMk cId="0" sldId="267"/>
            <ac:cxnSpMk id="157" creationId="{00000000-0000-0000-0000-000000000000}"/>
          </ac:cxnSpMkLst>
        </pc:cxnChg>
        <pc:cxnChg chg="del mod">
          <ac:chgData name="勝宥 鄧" userId="fcf0ff6e4cf2f505" providerId="LiveId" clId="{1A39530E-0613-408F-8D9C-D730A9397536}" dt="2022-05-28T16:01:57.288" v="378" actId="478"/>
          <ac:cxnSpMkLst>
            <pc:docMk/>
            <pc:sldMk cId="0" sldId="267"/>
            <ac:cxnSpMk id="159" creationId="{00000000-0000-0000-0000-000000000000}"/>
          </ac:cxnSpMkLst>
        </pc:cxnChg>
      </pc:sldChg>
      <pc:sldChg chg="addSp delSp modSp mod modAnim">
        <pc:chgData name="勝宥 鄧" userId="fcf0ff6e4cf2f505" providerId="LiveId" clId="{1A39530E-0613-408F-8D9C-D730A9397536}" dt="2022-05-28T18:10:39.291" v="1819"/>
        <pc:sldMkLst>
          <pc:docMk/>
          <pc:sldMk cId="0" sldId="268"/>
        </pc:sldMkLst>
        <pc:spChg chg="add mod">
          <ac:chgData name="勝宥 鄧" userId="fcf0ff6e4cf2f505" providerId="LiveId" clId="{1A39530E-0613-408F-8D9C-D730A9397536}" dt="2022-05-28T16:30:55.395" v="649" actId="1076"/>
          <ac:spMkLst>
            <pc:docMk/>
            <pc:sldMk cId="0" sldId="268"/>
            <ac:spMk id="5" creationId="{3C178866-C250-3D07-9F79-07D2DB12D6AD}"/>
          </ac:spMkLst>
        </pc:spChg>
        <pc:spChg chg="add mod">
          <ac:chgData name="勝宥 鄧" userId="fcf0ff6e4cf2f505" providerId="LiveId" clId="{1A39530E-0613-408F-8D9C-D730A9397536}" dt="2022-05-28T16:32:03.521" v="659" actId="1076"/>
          <ac:spMkLst>
            <pc:docMk/>
            <pc:sldMk cId="0" sldId="268"/>
            <ac:spMk id="8" creationId="{158D9060-B0E7-939C-A030-F03CADED74FB}"/>
          </ac:spMkLst>
        </pc:spChg>
        <pc:spChg chg="add mod">
          <ac:chgData name="勝宥 鄧" userId="fcf0ff6e4cf2f505" providerId="LiveId" clId="{1A39530E-0613-408F-8D9C-D730A9397536}" dt="2022-05-28T16:32:11.772" v="661" actId="1076"/>
          <ac:spMkLst>
            <pc:docMk/>
            <pc:sldMk cId="0" sldId="268"/>
            <ac:spMk id="9" creationId="{90841B84-DA99-B187-766B-42587278030C}"/>
          </ac:spMkLst>
        </pc:spChg>
        <pc:spChg chg="add mod">
          <ac:chgData name="勝宥 鄧" userId="fcf0ff6e4cf2f505" providerId="LiveId" clId="{1A39530E-0613-408F-8D9C-D730A9397536}" dt="2022-05-28T16:32:24.003" v="665" actId="14100"/>
          <ac:spMkLst>
            <pc:docMk/>
            <pc:sldMk cId="0" sldId="268"/>
            <ac:spMk id="10" creationId="{4A87D5F6-D7ED-388E-1776-F0D62053B86C}"/>
          </ac:spMkLst>
        </pc:spChg>
        <pc:spChg chg="add mod">
          <ac:chgData name="勝宥 鄧" userId="fcf0ff6e4cf2f505" providerId="LiveId" clId="{1A39530E-0613-408F-8D9C-D730A9397536}" dt="2022-05-28T16:32:34.997" v="667" actId="1076"/>
          <ac:spMkLst>
            <pc:docMk/>
            <pc:sldMk cId="0" sldId="268"/>
            <ac:spMk id="11" creationId="{6D29137C-943F-55F0-BAF2-F33A7BF73C91}"/>
          </ac:spMkLst>
        </pc:spChg>
        <pc:spChg chg="add mod">
          <ac:chgData name="勝宥 鄧" userId="fcf0ff6e4cf2f505" providerId="LiveId" clId="{1A39530E-0613-408F-8D9C-D730A9397536}" dt="2022-05-28T18:10:22.477" v="1818" actId="1076"/>
          <ac:spMkLst>
            <pc:docMk/>
            <pc:sldMk cId="0" sldId="268"/>
            <ac:spMk id="12" creationId="{3E698209-F195-0D81-D3A7-3A6FD8DFF22E}"/>
          </ac:spMkLst>
        </pc:spChg>
        <pc:spChg chg="del mod">
          <ac:chgData name="勝宥 鄧" userId="fcf0ff6e4cf2f505" providerId="LiveId" clId="{1A39530E-0613-408F-8D9C-D730A9397536}" dt="2022-05-28T16:30:40.014" v="644" actId="478"/>
          <ac:spMkLst>
            <pc:docMk/>
            <pc:sldMk cId="0" sldId="268"/>
            <ac:spMk id="164" creationId="{00000000-0000-0000-0000-000000000000}"/>
          </ac:spMkLst>
        </pc:spChg>
        <pc:spChg chg="mod">
          <ac:chgData name="勝宥 鄧" userId="fcf0ff6e4cf2f505" providerId="LiveId" clId="{1A39530E-0613-408F-8D9C-D730A9397536}" dt="2022-05-28T17:56:36.887" v="1725" actId="20577"/>
          <ac:spMkLst>
            <pc:docMk/>
            <pc:sldMk cId="0" sldId="268"/>
            <ac:spMk id="166" creationId="{00000000-0000-0000-0000-000000000000}"/>
          </ac:spMkLst>
        </pc:spChg>
        <pc:graphicFrameChg chg="del">
          <ac:chgData name="勝宥 鄧" userId="fcf0ff6e4cf2f505" providerId="LiveId" clId="{1A39530E-0613-408F-8D9C-D730A9397536}" dt="2022-05-28T16:30:59.278" v="650" actId="478"/>
          <ac:graphicFrameMkLst>
            <pc:docMk/>
            <pc:sldMk cId="0" sldId="268"/>
            <ac:graphicFrameMk id="165" creationId="{00000000-0000-0000-0000-000000000000}"/>
          </ac:graphicFrameMkLst>
        </pc:graphicFrameChg>
        <pc:picChg chg="add mod">
          <ac:chgData name="勝宥 鄧" userId="fcf0ff6e4cf2f505" providerId="LiveId" clId="{1A39530E-0613-408F-8D9C-D730A9397536}" dt="2022-05-28T18:10:22.477" v="1818" actId="1076"/>
          <ac:picMkLst>
            <pc:docMk/>
            <pc:sldMk cId="0" sldId="268"/>
            <ac:picMk id="6" creationId="{EFFF21D5-1E23-DF34-24F1-D5F1F3E7E131}"/>
          </ac:picMkLst>
        </pc:picChg>
        <pc:picChg chg="add del mod">
          <ac:chgData name="勝宥 鄧" userId="fcf0ff6e4cf2f505" providerId="LiveId" clId="{1A39530E-0613-408F-8D9C-D730A9397536}" dt="2022-05-28T16:31:56.515" v="657"/>
          <ac:picMkLst>
            <pc:docMk/>
            <pc:sldMk cId="0" sldId="268"/>
            <ac:picMk id="7" creationId="{CFD38DAB-03D3-5A72-02B5-41C89574442A}"/>
          </ac:picMkLst>
        </pc:picChg>
      </pc:sldChg>
      <pc:sldChg chg="addSp delSp modSp mod modAnim modNotes">
        <pc:chgData name="勝宥 鄧" userId="fcf0ff6e4cf2f505" providerId="LiveId" clId="{1A39530E-0613-408F-8D9C-D730A9397536}" dt="2022-05-28T18:24:49.132" v="1849"/>
        <pc:sldMkLst>
          <pc:docMk/>
          <pc:sldMk cId="0" sldId="269"/>
        </pc:sldMkLst>
        <pc:spChg chg="add del mod">
          <ac:chgData name="勝宥 鄧" userId="fcf0ff6e4cf2f505" providerId="LiveId" clId="{1A39530E-0613-408F-8D9C-D730A9397536}" dt="2022-05-28T16:35:17.180" v="698" actId="478"/>
          <ac:spMkLst>
            <pc:docMk/>
            <pc:sldMk cId="0" sldId="269"/>
            <ac:spMk id="2" creationId="{85A1865A-ED5B-C944-09B3-9894A24CA6ED}"/>
          </ac:spMkLst>
        </pc:spChg>
        <pc:spChg chg="add del mod">
          <ac:chgData name="勝宥 鄧" userId="fcf0ff6e4cf2f505" providerId="LiveId" clId="{1A39530E-0613-408F-8D9C-D730A9397536}" dt="2022-05-28T16:34:58.655" v="693" actId="478"/>
          <ac:spMkLst>
            <pc:docMk/>
            <pc:sldMk cId="0" sldId="269"/>
            <ac:spMk id="3" creationId="{5FE700CE-89B7-AD35-71A6-5F0AB97375C6}"/>
          </ac:spMkLst>
        </pc:spChg>
        <pc:spChg chg="add del mod">
          <ac:chgData name="勝宥 鄧" userId="fcf0ff6e4cf2f505" providerId="LiveId" clId="{1A39530E-0613-408F-8D9C-D730A9397536}" dt="2022-05-28T16:36:01.087" v="724" actId="478"/>
          <ac:spMkLst>
            <pc:docMk/>
            <pc:sldMk cId="0" sldId="269"/>
            <ac:spMk id="5" creationId="{09E9C7B8-E066-0031-D489-2977E483F43F}"/>
          </ac:spMkLst>
        </pc:spChg>
        <pc:spChg chg="add mod">
          <ac:chgData name="勝宥 鄧" userId="fcf0ff6e4cf2f505" providerId="LiveId" clId="{1A39530E-0613-408F-8D9C-D730A9397536}" dt="2022-05-28T16:38:52.585" v="888" actId="1076"/>
          <ac:spMkLst>
            <pc:docMk/>
            <pc:sldMk cId="0" sldId="269"/>
            <ac:spMk id="7" creationId="{50E5C99C-158A-029D-E74C-9737F1D75C7E}"/>
          </ac:spMkLst>
        </pc:spChg>
        <pc:spChg chg="add del mod">
          <ac:chgData name="勝宥 鄧" userId="fcf0ff6e4cf2f505" providerId="LiveId" clId="{1A39530E-0613-408F-8D9C-D730A9397536}" dt="2022-05-28T16:37:40.805" v="783" actId="478"/>
          <ac:spMkLst>
            <pc:docMk/>
            <pc:sldMk cId="0" sldId="269"/>
            <ac:spMk id="8" creationId="{8DD9F3B0-A098-A37F-258D-B0F5A1E5B7EA}"/>
          </ac:spMkLst>
        </pc:spChg>
        <pc:spChg chg="add del mod">
          <ac:chgData name="勝宥 鄧" userId="fcf0ff6e4cf2f505" providerId="LiveId" clId="{1A39530E-0613-408F-8D9C-D730A9397536}" dt="2022-05-28T16:35:08.272" v="697" actId="478"/>
          <ac:spMkLst>
            <pc:docMk/>
            <pc:sldMk cId="0" sldId="269"/>
            <ac:spMk id="15" creationId="{44643F40-2E84-AF4B-EEF9-E47E4634FB73}"/>
          </ac:spMkLst>
        </pc:spChg>
        <pc:spChg chg="add mod">
          <ac:chgData name="勝宥 鄧" userId="fcf0ff6e4cf2f505" providerId="LiveId" clId="{1A39530E-0613-408F-8D9C-D730A9397536}" dt="2022-05-28T16:35:41.204" v="709" actId="1076"/>
          <ac:spMkLst>
            <pc:docMk/>
            <pc:sldMk cId="0" sldId="269"/>
            <ac:spMk id="16" creationId="{733C318C-786F-8F77-58E6-0A9B15E1B94E}"/>
          </ac:spMkLst>
        </pc:spChg>
        <pc:spChg chg="add mod">
          <ac:chgData name="勝宥 鄧" userId="fcf0ff6e4cf2f505" providerId="LiveId" clId="{1A39530E-0613-408F-8D9C-D730A9397536}" dt="2022-05-28T16:38:59.188" v="890" actId="1076"/>
          <ac:spMkLst>
            <pc:docMk/>
            <pc:sldMk cId="0" sldId="269"/>
            <ac:spMk id="20" creationId="{341A5E44-390F-138E-48B1-4BE19A7B515E}"/>
          </ac:spMkLst>
        </pc:spChg>
        <pc:spChg chg="del">
          <ac:chgData name="勝宥 鄧" userId="fcf0ff6e4cf2f505" providerId="LiveId" clId="{1A39530E-0613-408F-8D9C-D730A9397536}" dt="2022-05-28T16:35:44.637" v="711" actId="478"/>
          <ac:spMkLst>
            <pc:docMk/>
            <pc:sldMk cId="0" sldId="269"/>
            <ac:spMk id="171" creationId="{00000000-0000-0000-0000-000000000000}"/>
          </ac:spMkLst>
        </pc:spChg>
        <pc:spChg chg="del mod">
          <ac:chgData name="勝宥 鄧" userId="fcf0ff6e4cf2f505" providerId="LiveId" clId="{1A39530E-0613-408F-8D9C-D730A9397536}" dt="2022-05-28T16:35:49.392" v="714" actId="478"/>
          <ac:spMkLst>
            <pc:docMk/>
            <pc:sldMk cId="0" sldId="269"/>
            <ac:spMk id="172" creationId="{00000000-0000-0000-0000-000000000000}"/>
          </ac:spMkLst>
        </pc:spChg>
        <pc:spChg chg="del">
          <ac:chgData name="勝宥 鄧" userId="fcf0ff6e4cf2f505" providerId="LiveId" clId="{1A39530E-0613-408F-8D9C-D730A9397536}" dt="2022-05-28T16:35:52.006" v="717" actId="478"/>
          <ac:spMkLst>
            <pc:docMk/>
            <pc:sldMk cId="0" sldId="269"/>
            <ac:spMk id="173" creationId="{00000000-0000-0000-0000-000000000000}"/>
          </ac:spMkLst>
        </pc:spChg>
        <pc:spChg chg="mod">
          <ac:chgData name="勝宥 鄧" userId="fcf0ff6e4cf2f505" providerId="LiveId" clId="{1A39530E-0613-408F-8D9C-D730A9397536}" dt="2022-05-28T17:56:43.652" v="1729" actId="20577"/>
          <ac:spMkLst>
            <pc:docMk/>
            <pc:sldMk cId="0" sldId="269"/>
            <ac:spMk id="174" creationId="{00000000-0000-0000-0000-000000000000}"/>
          </ac:spMkLst>
        </pc:spChg>
        <pc:spChg chg="del">
          <ac:chgData name="勝宥 鄧" userId="fcf0ff6e4cf2f505" providerId="LiveId" clId="{1A39530E-0613-408F-8D9C-D730A9397536}" dt="2022-05-28T16:35:53.068" v="718" actId="478"/>
          <ac:spMkLst>
            <pc:docMk/>
            <pc:sldMk cId="0" sldId="269"/>
            <ac:spMk id="175" creationId="{00000000-0000-0000-0000-000000000000}"/>
          </ac:spMkLst>
        </pc:spChg>
        <pc:spChg chg="del">
          <ac:chgData name="勝宥 鄧" userId="fcf0ff6e4cf2f505" providerId="LiveId" clId="{1A39530E-0613-408F-8D9C-D730A9397536}" dt="2022-05-28T16:35:54.328" v="719" actId="478"/>
          <ac:spMkLst>
            <pc:docMk/>
            <pc:sldMk cId="0" sldId="269"/>
            <ac:spMk id="176" creationId="{00000000-0000-0000-0000-000000000000}"/>
          </ac:spMkLst>
        </pc:spChg>
        <pc:spChg chg="del">
          <ac:chgData name="勝宥 鄧" userId="fcf0ff6e4cf2f505" providerId="LiveId" clId="{1A39530E-0613-408F-8D9C-D730A9397536}" dt="2022-05-28T16:35:51.480" v="716" actId="478"/>
          <ac:spMkLst>
            <pc:docMk/>
            <pc:sldMk cId="0" sldId="269"/>
            <ac:spMk id="177" creationId="{00000000-0000-0000-0000-000000000000}"/>
          </ac:spMkLst>
        </pc:spChg>
        <pc:spChg chg="del mod">
          <ac:chgData name="勝宥 鄧" userId="fcf0ff6e4cf2f505" providerId="LiveId" clId="{1A39530E-0613-408F-8D9C-D730A9397536}" dt="2022-05-28T16:35:55.060" v="721" actId="478"/>
          <ac:spMkLst>
            <pc:docMk/>
            <pc:sldMk cId="0" sldId="269"/>
            <ac:spMk id="178" creationId="{00000000-0000-0000-0000-000000000000}"/>
          </ac:spMkLst>
        </pc:spChg>
        <pc:spChg chg="del">
          <ac:chgData name="勝宥 鄧" userId="fcf0ff6e4cf2f505" providerId="LiveId" clId="{1A39530E-0613-408F-8D9C-D730A9397536}" dt="2022-05-28T16:35:55.956" v="722" actId="478"/>
          <ac:spMkLst>
            <pc:docMk/>
            <pc:sldMk cId="0" sldId="269"/>
            <ac:spMk id="179" creationId="{00000000-0000-0000-0000-000000000000}"/>
          </ac:spMkLst>
        </pc:spChg>
        <pc:spChg chg="del">
          <ac:chgData name="勝宥 鄧" userId="fcf0ff6e4cf2f505" providerId="LiveId" clId="{1A39530E-0613-408F-8D9C-D730A9397536}" dt="2022-05-28T16:35:50.157" v="715" actId="478"/>
          <ac:spMkLst>
            <pc:docMk/>
            <pc:sldMk cId="0" sldId="269"/>
            <ac:spMk id="180" creationId="{00000000-0000-0000-0000-000000000000}"/>
          </ac:spMkLst>
        </pc:spChg>
        <pc:picChg chg="add mod">
          <ac:chgData name="勝宥 鄧" userId="fcf0ff6e4cf2f505" providerId="LiveId" clId="{1A39530E-0613-408F-8D9C-D730A9397536}" dt="2022-05-28T16:38:04.569" v="788" actId="1076"/>
          <ac:picMkLst>
            <pc:docMk/>
            <pc:sldMk cId="0" sldId="269"/>
            <ac:picMk id="9217" creationId="{F1D2172F-F19A-98BB-7C12-AFF49B1DDFFF}"/>
          </ac:picMkLst>
        </pc:picChg>
      </pc:sldChg>
      <pc:sldChg chg="modSp mod ord modAnim modNotes">
        <pc:chgData name="勝宥 鄧" userId="fcf0ff6e4cf2f505" providerId="LiveId" clId="{1A39530E-0613-408F-8D9C-D730A9397536}" dt="2022-05-28T18:11:07.753" v="1822"/>
        <pc:sldMkLst>
          <pc:docMk/>
          <pc:sldMk cId="0" sldId="270"/>
        </pc:sldMkLst>
        <pc:spChg chg="mod">
          <ac:chgData name="勝宥 鄧" userId="fcf0ff6e4cf2f505" providerId="LiveId" clId="{1A39530E-0613-408F-8D9C-D730A9397536}" dt="2022-05-28T16:41:04.941" v="910" actId="207"/>
          <ac:spMkLst>
            <pc:docMk/>
            <pc:sldMk cId="0" sldId="270"/>
            <ac:spMk id="185" creationId="{00000000-0000-0000-0000-000000000000}"/>
          </ac:spMkLst>
        </pc:spChg>
        <pc:spChg chg="mod">
          <ac:chgData name="勝宥 鄧" userId="fcf0ff6e4cf2f505" providerId="LiveId" clId="{1A39530E-0613-408F-8D9C-D730A9397536}" dt="2022-05-28T17:56:40.474" v="1727" actId="20577"/>
          <ac:spMkLst>
            <pc:docMk/>
            <pc:sldMk cId="0" sldId="270"/>
            <ac:spMk id="187" creationId="{00000000-0000-0000-0000-000000000000}"/>
          </ac:spMkLst>
        </pc:spChg>
      </pc:sldChg>
      <pc:sldChg chg="delSp modSp mod modAnim modNotes">
        <pc:chgData name="勝宥 鄧" userId="fcf0ff6e4cf2f505" providerId="LiveId" clId="{1A39530E-0613-408F-8D9C-D730A9397536}" dt="2022-05-28T18:11:29.488" v="1827"/>
        <pc:sldMkLst>
          <pc:docMk/>
          <pc:sldMk cId="0" sldId="271"/>
        </pc:sldMkLst>
        <pc:spChg chg="del">
          <ac:chgData name="勝宥 鄧" userId="fcf0ff6e4cf2f505" providerId="LiveId" clId="{1A39530E-0613-408F-8D9C-D730A9397536}" dt="2022-05-28T16:39:25.588" v="892" actId="478"/>
          <ac:spMkLst>
            <pc:docMk/>
            <pc:sldMk cId="0" sldId="271"/>
            <ac:spMk id="192" creationId="{00000000-0000-0000-0000-000000000000}"/>
          </ac:spMkLst>
        </pc:spChg>
        <pc:spChg chg="del">
          <ac:chgData name="勝宥 鄧" userId="fcf0ff6e4cf2f505" providerId="LiveId" clId="{1A39530E-0613-408F-8D9C-D730A9397536}" dt="2022-05-28T16:39:24.368" v="891" actId="478"/>
          <ac:spMkLst>
            <pc:docMk/>
            <pc:sldMk cId="0" sldId="271"/>
            <ac:spMk id="193" creationId="{00000000-0000-0000-0000-000000000000}"/>
          </ac:spMkLst>
        </pc:spChg>
        <pc:spChg chg="mod">
          <ac:chgData name="勝宥 鄧" userId="fcf0ff6e4cf2f505" providerId="LiveId" clId="{1A39530E-0613-408F-8D9C-D730A9397536}" dt="2022-05-28T16:39:54.224" v="900" actId="1076"/>
          <ac:spMkLst>
            <pc:docMk/>
            <pc:sldMk cId="0" sldId="271"/>
            <ac:spMk id="194" creationId="{00000000-0000-0000-0000-000000000000}"/>
          </ac:spMkLst>
        </pc:spChg>
        <pc:spChg chg="mod">
          <ac:chgData name="勝宥 鄧" userId="fcf0ff6e4cf2f505" providerId="LiveId" clId="{1A39530E-0613-408F-8D9C-D730A9397536}" dt="2022-05-28T16:40:00.894" v="902" actId="1076"/>
          <ac:spMkLst>
            <pc:docMk/>
            <pc:sldMk cId="0" sldId="271"/>
            <ac:spMk id="195" creationId="{00000000-0000-0000-0000-000000000000}"/>
          </ac:spMkLst>
        </pc:spChg>
        <pc:spChg chg="mod">
          <ac:chgData name="勝宥 鄧" userId="fcf0ff6e4cf2f505" providerId="LiveId" clId="{1A39530E-0613-408F-8D9C-D730A9397536}" dt="2022-05-28T16:45:44.470" v="971" actId="1076"/>
          <ac:spMkLst>
            <pc:docMk/>
            <pc:sldMk cId="0" sldId="271"/>
            <ac:spMk id="196" creationId="{00000000-0000-0000-0000-000000000000}"/>
          </ac:spMkLst>
        </pc:spChg>
        <pc:spChg chg="del">
          <ac:chgData name="勝宥 鄧" userId="fcf0ff6e4cf2f505" providerId="LiveId" clId="{1A39530E-0613-408F-8D9C-D730A9397536}" dt="2022-05-28T16:39:28.749" v="893" actId="478"/>
          <ac:spMkLst>
            <pc:docMk/>
            <pc:sldMk cId="0" sldId="271"/>
            <ac:spMk id="197" creationId="{00000000-0000-0000-0000-000000000000}"/>
          </ac:spMkLst>
        </pc:spChg>
        <pc:spChg chg="mod">
          <ac:chgData name="勝宥 鄧" userId="fcf0ff6e4cf2f505" providerId="LiveId" clId="{1A39530E-0613-408F-8D9C-D730A9397536}" dt="2022-05-28T17:56:50.722" v="1733" actId="20577"/>
          <ac:spMkLst>
            <pc:docMk/>
            <pc:sldMk cId="0" sldId="271"/>
            <ac:spMk id="198" creationId="{00000000-0000-0000-0000-000000000000}"/>
          </ac:spMkLst>
        </pc:spChg>
      </pc:sldChg>
      <pc:sldChg chg="addSp delSp modSp mod modAnim modNotes">
        <pc:chgData name="勝宥 鄧" userId="fcf0ff6e4cf2f505" providerId="LiveId" clId="{1A39530E-0613-408F-8D9C-D730A9397536}" dt="2022-05-28T18:25:20.060" v="1852"/>
        <pc:sldMkLst>
          <pc:docMk/>
          <pc:sldMk cId="0" sldId="272"/>
        </pc:sldMkLst>
        <pc:spChg chg="add mod">
          <ac:chgData name="勝宥 鄧" userId="fcf0ff6e4cf2f505" providerId="LiveId" clId="{1A39530E-0613-408F-8D9C-D730A9397536}" dt="2022-05-28T16:47:36.626" v="999" actId="1076"/>
          <ac:spMkLst>
            <pc:docMk/>
            <pc:sldMk cId="0" sldId="272"/>
            <ac:spMk id="14" creationId="{53D077D7-35C7-9203-3C4E-77A6FCA63690}"/>
          </ac:spMkLst>
        </pc:spChg>
        <pc:spChg chg="mod">
          <ac:chgData name="勝宥 鄧" userId="fcf0ff6e4cf2f505" providerId="LiveId" clId="{1A39530E-0613-408F-8D9C-D730A9397536}" dt="2022-05-28T17:56:57.733" v="1737" actId="20577"/>
          <ac:spMkLst>
            <pc:docMk/>
            <pc:sldMk cId="0" sldId="272"/>
            <ac:spMk id="204" creationId="{00000000-0000-0000-0000-000000000000}"/>
          </ac:spMkLst>
        </pc:spChg>
        <pc:spChg chg="del">
          <ac:chgData name="勝宥 鄧" userId="fcf0ff6e4cf2f505" providerId="LiveId" clId="{1A39530E-0613-408F-8D9C-D730A9397536}" dt="2022-05-28T16:46:13.410" v="972" actId="478"/>
          <ac:spMkLst>
            <pc:docMk/>
            <pc:sldMk cId="0" sldId="272"/>
            <ac:spMk id="205" creationId="{00000000-0000-0000-0000-000000000000}"/>
          </ac:spMkLst>
        </pc:spChg>
        <pc:spChg chg="del">
          <ac:chgData name="勝宥 鄧" userId="fcf0ff6e4cf2f505" providerId="LiveId" clId="{1A39530E-0613-408F-8D9C-D730A9397536}" dt="2022-05-28T16:46:14.124" v="973" actId="478"/>
          <ac:spMkLst>
            <pc:docMk/>
            <pc:sldMk cId="0" sldId="272"/>
            <ac:spMk id="206" creationId="{00000000-0000-0000-0000-000000000000}"/>
          </ac:spMkLst>
        </pc:spChg>
        <pc:spChg chg="del">
          <ac:chgData name="勝宥 鄧" userId="fcf0ff6e4cf2f505" providerId="LiveId" clId="{1A39530E-0613-408F-8D9C-D730A9397536}" dt="2022-05-28T16:46:17.319" v="976" actId="478"/>
          <ac:spMkLst>
            <pc:docMk/>
            <pc:sldMk cId="0" sldId="272"/>
            <ac:spMk id="207" creationId="{00000000-0000-0000-0000-000000000000}"/>
          </ac:spMkLst>
        </pc:spChg>
        <pc:grpChg chg="del">
          <ac:chgData name="勝宥 鄧" userId="fcf0ff6e4cf2f505" providerId="LiveId" clId="{1A39530E-0613-408F-8D9C-D730A9397536}" dt="2022-05-28T16:46:14.972" v="974" actId="478"/>
          <ac:grpSpMkLst>
            <pc:docMk/>
            <pc:sldMk cId="0" sldId="272"/>
            <ac:grpSpMk id="208" creationId="{00000000-0000-0000-0000-000000000000}"/>
          </ac:grpSpMkLst>
        </pc:grpChg>
        <pc:grpChg chg="del">
          <ac:chgData name="勝宥 鄧" userId="fcf0ff6e4cf2f505" providerId="LiveId" clId="{1A39530E-0613-408F-8D9C-D730A9397536}" dt="2022-05-28T16:46:15.918" v="975" actId="478"/>
          <ac:grpSpMkLst>
            <pc:docMk/>
            <pc:sldMk cId="0" sldId="272"/>
            <ac:grpSpMk id="211" creationId="{00000000-0000-0000-0000-000000000000}"/>
          </ac:grpSpMkLst>
        </pc:grpChg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73"/>
        </pc:sldMkLst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74"/>
        </pc:sldMkLst>
      </pc:sldChg>
      <pc:sldChg chg="addSp delSp modSp mod ord modAnim modNotes">
        <pc:chgData name="勝宥 鄧" userId="fcf0ff6e4cf2f505" providerId="LiveId" clId="{1A39530E-0613-408F-8D9C-D730A9397536}" dt="2022-05-28T18:08:34.382" v="1808"/>
        <pc:sldMkLst>
          <pc:docMk/>
          <pc:sldMk cId="0" sldId="275"/>
        </pc:sldMkLst>
        <pc:spChg chg="add mod">
          <ac:chgData name="勝宥 鄧" userId="fcf0ff6e4cf2f505" providerId="LiveId" clId="{1A39530E-0613-408F-8D9C-D730A9397536}" dt="2022-05-28T16:15:03.069" v="471" actId="1076"/>
          <ac:spMkLst>
            <pc:docMk/>
            <pc:sldMk cId="0" sldId="275"/>
            <ac:spMk id="6" creationId="{4CE7D7D6-5DAB-9DA5-96AD-C2C146069AEF}"/>
          </ac:spMkLst>
        </pc:spChg>
        <pc:spChg chg="mod">
          <ac:chgData name="勝宥 鄧" userId="fcf0ff6e4cf2f505" providerId="LiveId" clId="{1A39530E-0613-408F-8D9C-D730A9397536}" dt="2022-05-28T17:55:23.071" v="1713" actId="1076"/>
          <ac:spMkLst>
            <pc:docMk/>
            <pc:sldMk cId="0" sldId="275"/>
            <ac:spMk id="254" creationId="{00000000-0000-0000-0000-000000000000}"/>
          </ac:spMkLst>
        </pc:spChg>
        <pc:spChg chg="mod">
          <ac:chgData name="勝宥 鄧" userId="fcf0ff6e4cf2f505" providerId="LiveId" clId="{1A39530E-0613-408F-8D9C-D730A9397536}" dt="2022-05-28T16:59:11.153" v="1126" actId="20577"/>
          <ac:spMkLst>
            <pc:docMk/>
            <pc:sldMk cId="0" sldId="275"/>
            <ac:spMk id="255" creationId="{00000000-0000-0000-0000-000000000000}"/>
          </ac:spMkLst>
        </pc:spChg>
        <pc:picChg chg="add mod">
          <ac:chgData name="勝宥 鄧" userId="fcf0ff6e4cf2f505" providerId="LiveId" clId="{1A39530E-0613-408F-8D9C-D730A9397536}" dt="2022-05-28T16:18:39.682" v="499" actId="14100"/>
          <ac:picMkLst>
            <pc:docMk/>
            <pc:sldMk cId="0" sldId="275"/>
            <ac:picMk id="5" creationId="{32567E51-0215-9215-117F-0F0033101679}"/>
          </ac:picMkLst>
        </pc:picChg>
        <pc:picChg chg="del mod">
          <ac:chgData name="勝宥 鄧" userId="fcf0ff6e4cf2f505" providerId="LiveId" clId="{1A39530E-0613-408F-8D9C-D730A9397536}" dt="2022-05-28T16:14:29.691" v="461" actId="478"/>
          <ac:picMkLst>
            <pc:docMk/>
            <pc:sldMk cId="0" sldId="275"/>
            <ac:picMk id="256" creationId="{00000000-0000-0000-0000-000000000000}"/>
          </ac:picMkLst>
        </pc:picChg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76"/>
        </pc:sldMkLst>
      </pc:sldChg>
      <pc:sldChg chg="modSp mod ord modAnim modNotes">
        <pc:chgData name="勝宥 鄧" userId="fcf0ff6e4cf2f505" providerId="LiveId" clId="{1A39530E-0613-408F-8D9C-D730A9397536}" dt="2022-05-28T18:11:41.364" v="1830"/>
        <pc:sldMkLst>
          <pc:docMk/>
          <pc:sldMk cId="0" sldId="277"/>
        </pc:sldMkLst>
        <pc:spChg chg="mod">
          <ac:chgData name="勝宥 鄧" userId="fcf0ff6e4cf2f505" providerId="LiveId" clId="{1A39530E-0613-408F-8D9C-D730A9397536}" dt="2022-05-28T17:57:01.597" v="1741" actId="20577"/>
          <ac:spMkLst>
            <pc:docMk/>
            <pc:sldMk cId="0" sldId="277"/>
            <ac:spMk id="268" creationId="{00000000-0000-0000-0000-000000000000}"/>
          </ac:spMkLst>
        </pc:spChg>
        <pc:spChg chg="mod">
          <ac:chgData name="勝宥 鄧" userId="fcf0ff6e4cf2f505" providerId="LiveId" clId="{1A39530E-0613-408F-8D9C-D730A9397536}" dt="2022-05-28T16:48:53.591" v="1017" actId="20577"/>
          <ac:spMkLst>
            <pc:docMk/>
            <pc:sldMk cId="0" sldId="277"/>
            <ac:spMk id="270" creationId="{00000000-0000-0000-0000-000000000000}"/>
          </ac:spMkLst>
        </pc:spChg>
      </pc:sldChg>
      <pc:sldChg chg="addSp delSp modSp mod ord modAnim modNotes">
        <pc:chgData name="勝宥 鄧" userId="fcf0ff6e4cf2f505" providerId="LiveId" clId="{1A39530E-0613-408F-8D9C-D730A9397536}" dt="2022-05-28T18:08:08.684" v="1802"/>
        <pc:sldMkLst>
          <pc:docMk/>
          <pc:sldMk cId="0" sldId="278"/>
        </pc:sldMkLst>
        <pc:spChg chg="add del mod">
          <ac:chgData name="勝宥 鄧" userId="fcf0ff6e4cf2f505" providerId="LiveId" clId="{1A39530E-0613-408F-8D9C-D730A9397536}" dt="2022-05-28T16:22:22.192" v="515"/>
          <ac:spMkLst>
            <pc:docMk/>
            <pc:sldMk cId="0" sldId="278"/>
            <ac:spMk id="2" creationId="{E967A26D-B67B-2343-8F4C-49B123FCB1CE}"/>
          </ac:spMkLst>
        </pc:spChg>
        <pc:spChg chg="add del mod">
          <ac:chgData name="勝宥 鄧" userId="fcf0ff6e4cf2f505" providerId="LiveId" clId="{1A39530E-0613-408F-8D9C-D730A9397536}" dt="2022-05-28T16:22:22.192" v="515"/>
          <ac:spMkLst>
            <pc:docMk/>
            <pc:sldMk cId="0" sldId="278"/>
            <ac:spMk id="3" creationId="{0EAF3CD3-5A97-770B-67C9-1298CA41AE7B}"/>
          </ac:spMkLst>
        </pc:spChg>
        <pc:spChg chg="add del mod">
          <ac:chgData name="勝宥 鄧" userId="fcf0ff6e4cf2f505" providerId="LiveId" clId="{1A39530E-0613-408F-8D9C-D730A9397536}" dt="2022-05-28T16:22:22.192" v="515"/>
          <ac:spMkLst>
            <pc:docMk/>
            <pc:sldMk cId="0" sldId="278"/>
            <ac:spMk id="4" creationId="{1E6C9C87-C575-B5C1-1F3F-805E6CE96430}"/>
          </ac:spMkLst>
        </pc:spChg>
        <pc:spChg chg="add del mod">
          <ac:chgData name="勝宥 鄧" userId="fcf0ff6e4cf2f505" providerId="LiveId" clId="{1A39530E-0613-408F-8D9C-D730A9397536}" dt="2022-05-28T16:14:51.110" v="467" actId="21"/>
          <ac:spMkLst>
            <pc:docMk/>
            <pc:sldMk cId="0" sldId="278"/>
            <ac:spMk id="5" creationId="{C5A9768A-C6A1-108A-F911-8E6B5722DDA2}"/>
          </ac:spMkLst>
        </pc:spChg>
        <pc:spChg chg="add del mod">
          <ac:chgData name="勝宥 鄧" userId="fcf0ff6e4cf2f505" providerId="LiveId" clId="{1A39530E-0613-408F-8D9C-D730A9397536}" dt="2022-05-28T16:13:06.147" v="457" actId="478"/>
          <ac:spMkLst>
            <pc:docMk/>
            <pc:sldMk cId="0" sldId="278"/>
            <ac:spMk id="7" creationId="{B621DCD3-4C67-30A8-A508-5C06F652C72A}"/>
          </ac:spMkLst>
        </pc:spChg>
        <pc:spChg chg="mod">
          <ac:chgData name="勝宥 鄧" userId="fcf0ff6e4cf2f505" providerId="LiveId" clId="{1A39530E-0613-408F-8D9C-D730A9397536}" dt="2022-05-28T16:12:13.419" v="442"/>
          <ac:spMkLst>
            <pc:docMk/>
            <pc:sldMk cId="0" sldId="278"/>
            <ac:spMk id="10" creationId="{AFE4DFF6-309F-22BC-011E-3CBB59A04E4C}"/>
          </ac:spMkLst>
        </pc:spChg>
        <pc:spChg chg="mod">
          <ac:chgData name="勝宥 鄧" userId="fcf0ff6e4cf2f505" providerId="LiveId" clId="{1A39530E-0613-408F-8D9C-D730A9397536}" dt="2022-05-28T16:12:13.419" v="442"/>
          <ac:spMkLst>
            <pc:docMk/>
            <pc:sldMk cId="0" sldId="278"/>
            <ac:spMk id="11" creationId="{260CE394-0153-AEFE-BB0D-6322FFC10058}"/>
          </ac:spMkLst>
        </pc:spChg>
        <pc:spChg chg="mod">
          <ac:chgData name="勝宥 鄧" userId="fcf0ff6e4cf2f505" providerId="LiveId" clId="{1A39530E-0613-408F-8D9C-D730A9397536}" dt="2022-05-28T16:12:13.419" v="442"/>
          <ac:spMkLst>
            <pc:docMk/>
            <pc:sldMk cId="0" sldId="278"/>
            <ac:spMk id="12" creationId="{03BF74B5-2B5C-B336-F543-8BD649C9D095}"/>
          </ac:spMkLst>
        </pc:spChg>
        <pc:spChg chg="mod">
          <ac:chgData name="勝宥 鄧" userId="fcf0ff6e4cf2f505" providerId="LiveId" clId="{1A39530E-0613-408F-8D9C-D730A9397536}" dt="2022-05-28T16:12:13.419" v="442"/>
          <ac:spMkLst>
            <pc:docMk/>
            <pc:sldMk cId="0" sldId="278"/>
            <ac:spMk id="13" creationId="{45B18FCD-4B68-1198-C3A0-D703AD7E08CE}"/>
          </ac:spMkLst>
        </pc:spChg>
        <pc:spChg chg="add mod">
          <ac:chgData name="勝宥 鄧" userId="fcf0ff6e4cf2f505" providerId="LiveId" clId="{1A39530E-0613-408F-8D9C-D730A9397536}" dt="2022-05-28T17:38:42.673" v="1681" actId="1076"/>
          <ac:spMkLst>
            <pc:docMk/>
            <pc:sldMk cId="0" sldId="278"/>
            <ac:spMk id="14" creationId="{62B5202F-3B37-FFF9-E7B5-E2F30B489B63}"/>
          </ac:spMkLst>
        </pc:spChg>
        <pc:spChg chg="add del mod">
          <ac:chgData name="勝宥 鄧" userId="fcf0ff6e4cf2f505" providerId="LiveId" clId="{1A39530E-0613-408F-8D9C-D730A9397536}" dt="2022-05-28T16:22:22.192" v="515"/>
          <ac:spMkLst>
            <pc:docMk/>
            <pc:sldMk cId="0" sldId="278"/>
            <ac:spMk id="15" creationId="{7038E594-2803-7BB9-77C0-57AFB987B2B5}"/>
          </ac:spMkLst>
        </pc:spChg>
        <pc:spChg chg="add del mod">
          <ac:chgData name="勝宥 鄧" userId="fcf0ff6e4cf2f505" providerId="LiveId" clId="{1A39530E-0613-408F-8D9C-D730A9397536}" dt="2022-05-28T16:22:22.192" v="515"/>
          <ac:spMkLst>
            <pc:docMk/>
            <pc:sldMk cId="0" sldId="278"/>
            <ac:spMk id="16" creationId="{CB3D476F-57B4-6B98-438D-66AB1F31C538}"/>
          </ac:spMkLst>
        </pc:spChg>
        <pc:spChg chg="add mod">
          <ac:chgData name="勝宥 鄧" userId="fcf0ff6e4cf2f505" providerId="LiveId" clId="{1A39530E-0613-408F-8D9C-D730A9397536}" dt="2022-05-28T16:25:36.944" v="562" actId="2711"/>
          <ac:spMkLst>
            <pc:docMk/>
            <pc:sldMk cId="0" sldId="278"/>
            <ac:spMk id="27" creationId="{A9DC42BC-104F-2181-8EEA-A7E4B98748E5}"/>
          </ac:spMkLst>
        </pc:spChg>
        <pc:spChg chg="add mod">
          <ac:chgData name="勝宥 鄧" userId="fcf0ff6e4cf2f505" providerId="LiveId" clId="{1A39530E-0613-408F-8D9C-D730A9397536}" dt="2022-05-28T16:26:10.179" v="567" actId="2711"/>
          <ac:spMkLst>
            <pc:docMk/>
            <pc:sldMk cId="0" sldId="278"/>
            <ac:spMk id="30" creationId="{0A5A67EF-1C04-FA3F-7AF2-827D552FFEBC}"/>
          </ac:spMkLst>
        </pc:spChg>
        <pc:spChg chg="add mod">
          <ac:chgData name="勝宥 鄧" userId="fcf0ff6e4cf2f505" providerId="LiveId" clId="{1A39530E-0613-408F-8D9C-D730A9397536}" dt="2022-05-28T16:25:55.907" v="564" actId="1076"/>
          <ac:spMkLst>
            <pc:docMk/>
            <pc:sldMk cId="0" sldId="278"/>
            <ac:spMk id="33" creationId="{863C7FF7-075E-F3F6-99E6-6969CD81CDF6}"/>
          </ac:spMkLst>
        </pc:spChg>
        <pc:spChg chg="add mod">
          <ac:chgData name="勝宥 鄧" userId="fcf0ff6e4cf2f505" providerId="LiveId" clId="{1A39530E-0613-408F-8D9C-D730A9397536}" dt="2022-05-28T16:25:47.833" v="563" actId="2711"/>
          <ac:spMkLst>
            <pc:docMk/>
            <pc:sldMk cId="0" sldId="278"/>
            <ac:spMk id="36" creationId="{104CF217-A5A2-444B-F27C-DA5002660D3B}"/>
          </ac:spMkLst>
        </pc:spChg>
        <pc:spChg chg="add mod">
          <ac:chgData name="勝宥 鄧" userId="fcf0ff6e4cf2f505" providerId="LiveId" clId="{1A39530E-0613-408F-8D9C-D730A9397536}" dt="2022-05-28T16:26:05.412" v="566" actId="2711"/>
          <ac:spMkLst>
            <pc:docMk/>
            <pc:sldMk cId="0" sldId="278"/>
            <ac:spMk id="39" creationId="{710414B0-9A4C-74F4-EA94-D607EA697134}"/>
          </ac:spMkLst>
        </pc:spChg>
        <pc:spChg chg="del mod">
          <ac:chgData name="勝宥 鄧" userId="fcf0ff6e4cf2f505" providerId="LiveId" clId="{1A39530E-0613-408F-8D9C-D730A9397536}" dt="2022-05-28T16:09:40.857" v="409" actId="478"/>
          <ac:spMkLst>
            <pc:docMk/>
            <pc:sldMk cId="0" sldId="278"/>
            <ac:spMk id="275" creationId="{00000000-0000-0000-0000-000000000000}"/>
          </ac:spMkLst>
        </pc:spChg>
        <pc:spChg chg="del mod">
          <ac:chgData name="勝宥 鄧" userId="fcf0ff6e4cf2f505" providerId="LiveId" clId="{1A39530E-0613-408F-8D9C-D730A9397536}" dt="2022-05-28T16:10:03.025" v="415" actId="478"/>
          <ac:spMkLst>
            <pc:docMk/>
            <pc:sldMk cId="0" sldId="278"/>
            <ac:spMk id="276" creationId="{00000000-0000-0000-0000-000000000000}"/>
          </ac:spMkLst>
        </pc:spChg>
        <pc:spChg chg="mod">
          <ac:chgData name="勝宥 鄧" userId="fcf0ff6e4cf2f505" providerId="LiveId" clId="{1A39530E-0613-408F-8D9C-D730A9397536}" dt="2022-05-28T16:59:18.313" v="1130" actId="20577"/>
          <ac:spMkLst>
            <pc:docMk/>
            <pc:sldMk cId="0" sldId="278"/>
            <ac:spMk id="277" creationId="{00000000-0000-0000-0000-000000000000}"/>
          </ac:spMkLst>
        </pc:spChg>
        <pc:grpChg chg="add mod">
          <ac:chgData name="勝宥 鄧" userId="fcf0ff6e4cf2f505" providerId="LiveId" clId="{1A39530E-0613-408F-8D9C-D730A9397536}" dt="2022-05-28T16:20:25.013" v="506" actId="1076"/>
          <ac:grpSpMkLst>
            <pc:docMk/>
            <pc:sldMk cId="0" sldId="278"/>
            <ac:grpSpMk id="9" creationId="{7070382E-1E43-B4C9-C71F-B14A33842882}"/>
          </ac:grpSpMkLst>
        </pc:grpChg>
        <pc:picChg chg="add del mod">
          <ac:chgData name="勝宥 鄧" userId="fcf0ff6e4cf2f505" providerId="LiveId" clId="{1A39530E-0613-408F-8D9C-D730A9397536}" dt="2022-05-28T16:14:35.200" v="462" actId="21"/>
          <ac:picMkLst>
            <pc:docMk/>
            <pc:sldMk cId="0" sldId="278"/>
            <ac:picMk id="6" creationId="{FD10A876-C55E-28EA-E6F8-193AE10DF2A5}"/>
          </ac:picMkLst>
        </pc:picChg>
        <pc:picChg chg="add del mod">
          <ac:chgData name="勝宥 鄧" userId="fcf0ff6e4cf2f505" providerId="LiveId" clId="{1A39530E-0613-408F-8D9C-D730A9397536}" dt="2022-05-28T16:12:36.637" v="446" actId="21"/>
          <ac:picMkLst>
            <pc:docMk/>
            <pc:sldMk cId="0" sldId="278"/>
            <ac:picMk id="8" creationId="{6393D948-DC45-9BC9-0743-0764226DF299}"/>
          </ac:picMkLst>
        </pc:picChg>
        <pc:picChg chg="add mod">
          <ac:chgData name="勝宥 鄧" userId="fcf0ff6e4cf2f505" providerId="LiveId" clId="{1A39530E-0613-408F-8D9C-D730A9397536}" dt="2022-05-28T16:22:30.181" v="517" actId="1076"/>
          <ac:picMkLst>
            <pc:docMk/>
            <pc:sldMk cId="0" sldId="278"/>
            <ac:picMk id="25" creationId="{70F9FB3D-1FC2-900E-10E2-0506588172B6}"/>
          </ac:picMkLst>
        </pc:picChg>
        <pc:picChg chg="add mod">
          <ac:chgData name="勝宥 鄧" userId="fcf0ff6e4cf2f505" providerId="LiveId" clId="{1A39530E-0613-408F-8D9C-D730A9397536}" dt="2022-05-28T16:23:25.640" v="532" actId="1076"/>
          <ac:picMkLst>
            <pc:docMk/>
            <pc:sldMk cId="0" sldId="278"/>
            <ac:picMk id="28" creationId="{1964F203-24F6-4744-E475-1DFBC6AF4C63}"/>
          </ac:picMkLst>
        </pc:picChg>
        <pc:picChg chg="add mod">
          <ac:chgData name="勝宥 鄧" userId="fcf0ff6e4cf2f505" providerId="LiveId" clId="{1A39530E-0613-408F-8D9C-D730A9397536}" dt="2022-05-28T16:23:23.021" v="530" actId="1076"/>
          <ac:picMkLst>
            <pc:docMk/>
            <pc:sldMk cId="0" sldId="278"/>
            <ac:picMk id="31" creationId="{6EE709AB-6D21-BC78-635C-32509427261B}"/>
          </ac:picMkLst>
        </pc:picChg>
        <pc:picChg chg="add mod">
          <ac:chgData name="勝宥 鄧" userId="fcf0ff6e4cf2f505" providerId="LiveId" clId="{1A39530E-0613-408F-8D9C-D730A9397536}" dt="2022-05-28T16:24:25.130" v="547" actId="1076"/>
          <ac:picMkLst>
            <pc:docMk/>
            <pc:sldMk cId="0" sldId="278"/>
            <ac:picMk id="34" creationId="{6405DCB3-3EDE-BEAD-69C8-01EA61BB9578}"/>
          </ac:picMkLst>
        </pc:picChg>
        <pc:picChg chg="add mod">
          <ac:chgData name="勝宥 鄧" userId="fcf0ff6e4cf2f505" providerId="LiveId" clId="{1A39530E-0613-408F-8D9C-D730A9397536}" dt="2022-05-28T16:24:46.926" v="552" actId="1076"/>
          <ac:picMkLst>
            <pc:docMk/>
            <pc:sldMk cId="0" sldId="278"/>
            <ac:picMk id="37" creationId="{4994DC6A-179F-4D2D-9A29-C0901B93C021}"/>
          </ac:picMkLst>
        </pc:picChg>
        <pc:picChg chg="add del mod">
          <ac:chgData name="勝宥 鄧" userId="fcf0ff6e4cf2f505" providerId="LiveId" clId="{1A39530E-0613-408F-8D9C-D730A9397536}" dt="2022-05-28T16:22:22.192" v="515"/>
          <ac:picMkLst>
            <pc:docMk/>
            <pc:sldMk cId="0" sldId="278"/>
            <ac:picMk id="5121" creationId="{4190E4B3-78EF-94B5-46F5-2F1DC9B5BB0A}"/>
          </ac:picMkLst>
        </pc:picChg>
        <pc:picChg chg="add del mod">
          <ac:chgData name="勝宥 鄧" userId="fcf0ff6e4cf2f505" providerId="LiveId" clId="{1A39530E-0613-408F-8D9C-D730A9397536}" dt="2022-05-28T16:22:22.192" v="515"/>
          <ac:picMkLst>
            <pc:docMk/>
            <pc:sldMk cId="0" sldId="278"/>
            <ac:picMk id="5122" creationId="{741D54DB-7929-1D05-D896-A938F013D240}"/>
          </ac:picMkLst>
        </pc:picChg>
        <pc:picChg chg="add del mod">
          <ac:chgData name="勝宥 鄧" userId="fcf0ff6e4cf2f505" providerId="LiveId" clId="{1A39530E-0613-408F-8D9C-D730A9397536}" dt="2022-05-28T16:22:22.192" v="515"/>
          <ac:picMkLst>
            <pc:docMk/>
            <pc:sldMk cId="0" sldId="278"/>
            <ac:picMk id="5123" creationId="{1A73202D-EC63-4EB1-0128-25A595EB85AD}"/>
          </ac:picMkLst>
        </pc:picChg>
        <pc:picChg chg="add del mod">
          <ac:chgData name="勝宥 鄧" userId="fcf0ff6e4cf2f505" providerId="LiveId" clId="{1A39530E-0613-408F-8D9C-D730A9397536}" dt="2022-05-28T16:22:22.192" v="515"/>
          <ac:picMkLst>
            <pc:docMk/>
            <pc:sldMk cId="0" sldId="278"/>
            <ac:picMk id="5124" creationId="{AC133954-07BE-B117-D2A6-8F05B2B82124}"/>
          </ac:picMkLst>
        </pc:picChg>
        <pc:picChg chg="add del mod">
          <ac:chgData name="勝宥 鄧" userId="fcf0ff6e4cf2f505" providerId="LiveId" clId="{1A39530E-0613-408F-8D9C-D730A9397536}" dt="2022-05-28T16:22:22.192" v="515"/>
          <ac:picMkLst>
            <pc:docMk/>
            <pc:sldMk cId="0" sldId="278"/>
            <ac:picMk id="5125" creationId="{18B9088E-4C8F-7DCC-E06D-FBA745642003}"/>
          </ac:picMkLst>
        </pc:picChg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79"/>
        </pc:sldMkLst>
      </pc:sldChg>
      <pc:sldChg chg="modSp del mod ord modNotes">
        <pc:chgData name="勝宥 鄧" userId="fcf0ff6e4cf2f505" providerId="LiveId" clId="{1A39530E-0613-408F-8D9C-D730A9397536}" dt="2022-05-28T16:52:42.032" v="1018" actId="2696"/>
        <pc:sldMkLst>
          <pc:docMk/>
          <pc:sldMk cId="0" sldId="280"/>
        </pc:sldMkLst>
        <pc:spChg chg="mod">
          <ac:chgData name="勝宥 鄧" userId="fcf0ff6e4cf2f505" providerId="LiveId" clId="{1A39530E-0613-408F-8D9C-D730A9397536}" dt="2022-05-28T15:50:48.428" v="270" actId="255"/>
          <ac:spMkLst>
            <pc:docMk/>
            <pc:sldMk cId="0" sldId="280"/>
            <ac:spMk id="290" creationId="{00000000-0000-0000-0000-000000000000}"/>
          </ac:spMkLst>
        </pc:spChg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81"/>
        </pc:sldMkLst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82"/>
        </pc:sldMkLst>
      </pc:sldChg>
      <pc:sldChg chg="del">
        <pc:chgData name="勝宥 鄧" userId="fcf0ff6e4cf2f505" providerId="LiveId" clId="{1A39530E-0613-408F-8D9C-D730A9397536}" dt="2022-05-28T16:48:10.268" v="1000" actId="2696"/>
        <pc:sldMkLst>
          <pc:docMk/>
          <pc:sldMk cId="0" sldId="283"/>
        </pc:sldMkLst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84"/>
        </pc:sldMkLst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85"/>
        </pc:sldMkLst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86"/>
        </pc:sldMkLst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87"/>
        </pc:sldMkLst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88"/>
        </pc:sldMkLst>
      </pc:sldChg>
      <pc:sldChg chg="del">
        <pc:chgData name="勝宥 鄧" userId="fcf0ff6e4cf2f505" providerId="LiveId" clId="{1A39530E-0613-408F-8D9C-D730A9397536}" dt="2022-05-28T16:48:10.268" v="1000" actId="2696"/>
        <pc:sldMkLst>
          <pc:docMk/>
          <pc:sldMk cId="0" sldId="289"/>
        </pc:sldMkLst>
      </pc:sldChg>
      <pc:sldChg chg="del">
        <pc:chgData name="勝宥 鄧" userId="fcf0ff6e4cf2f505" providerId="LiveId" clId="{1A39530E-0613-408F-8D9C-D730A9397536}" dt="2022-05-28T16:48:10.268" v="1000" actId="2696"/>
        <pc:sldMkLst>
          <pc:docMk/>
          <pc:sldMk cId="0" sldId="290"/>
        </pc:sldMkLst>
      </pc:sldChg>
      <pc:sldChg chg="delSp modSp del mod ord modNotes">
        <pc:chgData name="勝宥 鄧" userId="fcf0ff6e4cf2f505" providerId="LiveId" clId="{1A39530E-0613-408F-8D9C-D730A9397536}" dt="2022-05-28T17:03:12.247" v="1151" actId="2696"/>
        <pc:sldMkLst>
          <pc:docMk/>
          <pc:sldMk cId="0" sldId="291"/>
        </pc:sldMkLst>
        <pc:spChg chg="mod">
          <ac:chgData name="勝宥 鄧" userId="fcf0ff6e4cf2f505" providerId="LiveId" clId="{1A39530E-0613-408F-8D9C-D730A9397536}" dt="2022-05-28T16:59:22.985" v="1132" actId="20577"/>
          <ac:spMkLst>
            <pc:docMk/>
            <pc:sldMk cId="0" sldId="291"/>
            <ac:spMk id="1089" creationId="{00000000-0000-0000-0000-000000000000}"/>
          </ac:spMkLst>
        </pc:spChg>
        <pc:grpChg chg="del">
          <ac:chgData name="勝宥 鄧" userId="fcf0ff6e4cf2f505" providerId="LiveId" clId="{1A39530E-0613-408F-8D9C-D730A9397536}" dt="2022-05-28T16:11:31.727" v="439" actId="21"/>
          <ac:grpSpMkLst>
            <pc:docMk/>
            <pc:sldMk cId="0" sldId="291"/>
            <ac:grpSpMk id="775" creationId="{00000000-0000-0000-0000-000000000000}"/>
          </ac:grpSpMkLst>
        </pc:grpChg>
      </pc:sldChg>
      <pc:sldChg chg="del modNotes">
        <pc:chgData name="勝宥 鄧" userId="fcf0ff6e4cf2f505" providerId="LiveId" clId="{1A39530E-0613-408F-8D9C-D730A9397536}" dt="2022-05-28T16:48:10.268" v="1000" actId="2696"/>
        <pc:sldMkLst>
          <pc:docMk/>
          <pc:sldMk cId="0" sldId="292"/>
        </pc:sldMkLst>
      </pc:sldChg>
      <pc:sldChg chg="del">
        <pc:chgData name="勝宥 鄧" userId="fcf0ff6e4cf2f505" providerId="LiveId" clId="{1A39530E-0613-408F-8D9C-D730A9397536}" dt="2022-05-28T16:48:10.268" v="1000" actId="2696"/>
        <pc:sldMkLst>
          <pc:docMk/>
          <pc:sldMk cId="0" sldId="293"/>
        </pc:sldMkLst>
      </pc:sldChg>
      <pc:sldChg chg="addSp delSp modSp add mod modAnim">
        <pc:chgData name="勝宥 鄧" userId="fcf0ff6e4cf2f505" providerId="LiveId" clId="{1A39530E-0613-408F-8D9C-D730A9397536}" dt="2022-05-28T18:08:20.596" v="1806"/>
        <pc:sldMkLst>
          <pc:docMk/>
          <pc:sldMk cId="632274145" sldId="294"/>
        </pc:sldMkLst>
        <pc:spChg chg="mod">
          <ac:chgData name="勝宥 鄧" userId="fcf0ff6e4cf2f505" providerId="LiveId" clId="{1A39530E-0613-408F-8D9C-D730A9397536}" dt="2022-05-28T16:13:02.057" v="455" actId="1076"/>
          <ac:spMkLst>
            <pc:docMk/>
            <pc:sldMk cId="632274145" sldId="294"/>
            <ac:spMk id="7" creationId="{E0EC0918-CF0D-5E53-27E5-2444B92AD8DF}"/>
          </ac:spMkLst>
        </pc:spChg>
        <pc:spChg chg="add mod">
          <ac:chgData name="勝宥 鄧" userId="fcf0ff6e4cf2f505" providerId="LiveId" clId="{1A39530E-0613-408F-8D9C-D730A9397536}" dt="2022-05-28T17:55:43.910" v="1715" actId="20577"/>
          <ac:spMkLst>
            <pc:docMk/>
            <pc:sldMk cId="632274145" sldId="294"/>
            <ac:spMk id="8" creationId="{1C77DFA3-C9BB-0574-E1F2-5777A9CD0AEA}"/>
          </ac:spMkLst>
        </pc:spChg>
        <pc:spChg chg="mod">
          <ac:chgData name="勝宥 鄧" userId="fcf0ff6e4cf2f505" providerId="LiveId" clId="{1A39530E-0613-408F-8D9C-D730A9397536}" dt="2022-05-28T16:59:14.938" v="1128" actId="20577"/>
          <ac:spMkLst>
            <pc:docMk/>
            <pc:sldMk cId="632274145" sldId="294"/>
            <ac:spMk id="126" creationId="{00000000-0000-0000-0000-000000000000}"/>
          </ac:spMkLst>
        </pc:spChg>
        <pc:picChg chg="add mod">
          <ac:chgData name="勝宥 鄧" userId="fcf0ff6e4cf2f505" providerId="LiveId" clId="{1A39530E-0613-408F-8D9C-D730A9397536}" dt="2022-05-28T16:19:56.603" v="502" actId="1076"/>
          <ac:picMkLst>
            <pc:docMk/>
            <pc:sldMk cId="632274145" sldId="294"/>
            <ac:picMk id="5" creationId="{8A3D9898-ACCA-AC38-3D22-FF1D1FC0321E}"/>
          </ac:picMkLst>
        </pc:picChg>
        <pc:picChg chg="del">
          <ac:chgData name="勝宥 鄧" userId="fcf0ff6e4cf2f505" providerId="LiveId" clId="{1A39530E-0613-408F-8D9C-D730A9397536}" dt="2022-05-28T16:12:33.324" v="445" actId="478"/>
          <ac:picMkLst>
            <pc:docMk/>
            <pc:sldMk cId="632274145" sldId="294"/>
            <ac:picMk id="16" creationId="{08D9C100-4DAA-C41C-9239-B7E72F7A822F}"/>
          </ac:picMkLst>
        </pc:picChg>
      </pc:sldChg>
      <pc:sldChg chg="modSp add mod modAnim">
        <pc:chgData name="勝宥 鄧" userId="fcf0ff6e4cf2f505" providerId="LiveId" clId="{1A39530E-0613-408F-8D9C-D730A9397536}" dt="2022-05-28T17:58:24.598" v="1752"/>
        <pc:sldMkLst>
          <pc:docMk/>
          <pc:sldMk cId="3406456296" sldId="295"/>
        </pc:sldMkLst>
        <pc:spChg chg="mod">
          <ac:chgData name="勝宥 鄧" userId="fcf0ff6e4cf2f505" providerId="LiveId" clId="{1A39530E-0613-408F-8D9C-D730A9397536}" dt="2022-05-28T16:40:57.397" v="909" actId="207"/>
          <ac:spMkLst>
            <pc:docMk/>
            <pc:sldMk cId="3406456296" sldId="295"/>
            <ac:spMk id="103" creationId="{00000000-0000-0000-0000-000000000000}"/>
          </ac:spMkLst>
        </pc:spChg>
        <pc:spChg chg="mod">
          <ac:chgData name="勝宥 鄧" userId="fcf0ff6e4cf2f505" providerId="LiveId" clId="{1A39530E-0613-408F-8D9C-D730A9397536}" dt="2022-05-28T17:02:43.425" v="1150" actId="1076"/>
          <ac:spMkLst>
            <pc:docMk/>
            <pc:sldMk cId="3406456296" sldId="295"/>
            <ac:spMk id="104" creationId="{00000000-0000-0000-0000-000000000000}"/>
          </ac:spMkLst>
        </pc:spChg>
        <pc:spChg chg="mod">
          <ac:chgData name="勝宥 鄧" userId="fcf0ff6e4cf2f505" providerId="LiveId" clId="{1A39530E-0613-408F-8D9C-D730A9397536}" dt="2022-05-28T16:43:40.630" v="935" actId="20577"/>
          <ac:spMkLst>
            <pc:docMk/>
            <pc:sldMk cId="3406456296" sldId="295"/>
            <ac:spMk id="109" creationId="{00000000-0000-0000-0000-000000000000}"/>
          </ac:spMkLst>
        </pc:spChg>
      </pc:sldChg>
      <pc:sldChg chg="modSp add mod modAnim">
        <pc:chgData name="勝宥 鄧" userId="fcf0ff6e4cf2f505" providerId="LiveId" clId="{1A39530E-0613-408F-8D9C-D730A9397536}" dt="2022-05-28T17:58:51.706" v="1758"/>
        <pc:sldMkLst>
          <pc:docMk/>
          <pc:sldMk cId="2979617878" sldId="296"/>
        </pc:sldMkLst>
        <pc:spChg chg="mod">
          <ac:chgData name="勝宥 鄧" userId="fcf0ff6e4cf2f505" providerId="LiveId" clId="{1A39530E-0613-408F-8D9C-D730A9397536}" dt="2022-05-28T16:44:32.939" v="944" actId="1076"/>
          <ac:spMkLst>
            <pc:docMk/>
            <pc:sldMk cId="2979617878" sldId="296"/>
            <ac:spMk id="103" creationId="{00000000-0000-0000-0000-000000000000}"/>
          </ac:spMkLst>
        </pc:spChg>
        <pc:spChg chg="mod">
          <ac:chgData name="勝宥 鄧" userId="fcf0ff6e4cf2f505" providerId="LiveId" clId="{1A39530E-0613-408F-8D9C-D730A9397536}" dt="2022-05-28T16:58:40.694" v="1117" actId="255"/>
          <ac:spMkLst>
            <pc:docMk/>
            <pc:sldMk cId="2979617878" sldId="296"/>
            <ac:spMk id="104" creationId="{00000000-0000-0000-0000-000000000000}"/>
          </ac:spMkLst>
        </pc:spChg>
        <pc:spChg chg="mod">
          <ac:chgData name="勝宥 鄧" userId="fcf0ff6e4cf2f505" providerId="LiveId" clId="{1A39530E-0613-408F-8D9C-D730A9397536}" dt="2022-05-28T16:52:46.865" v="1020" actId="20577"/>
          <ac:spMkLst>
            <pc:docMk/>
            <pc:sldMk cId="2979617878" sldId="296"/>
            <ac:spMk id="109" creationId="{00000000-0000-0000-0000-000000000000}"/>
          </ac:spMkLst>
        </pc:spChg>
      </pc:sldChg>
      <pc:sldChg chg="new del">
        <pc:chgData name="勝宥 鄧" userId="fcf0ff6e4cf2f505" providerId="LiveId" clId="{1A39530E-0613-408F-8D9C-D730A9397536}" dt="2022-05-28T17:10:49.386" v="1411" actId="2696"/>
        <pc:sldMkLst>
          <pc:docMk/>
          <pc:sldMk cId="511186511" sldId="297"/>
        </pc:sldMkLst>
      </pc:sldChg>
      <pc:sldChg chg="add del">
        <pc:chgData name="勝宥 鄧" userId="fcf0ff6e4cf2f505" providerId="LiveId" clId="{1A39530E-0613-408F-8D9C-D730A9397536}" dt="2022-05-28T16:44:19.714" v="940"/>
        <pc:sldMkLst>
          <pc:docMk/>
          <pc:sldMk cId="3159593386" sldId="297"/>
        </pc:sldMkLst>
      </pc:sldChg>
      <pc:sldChg chg="addSp delSp modSp add mod modAnim">
        <pc:chgData name="勝宥 鄧" userId="fcf0ff6e4cf2f505" providerId="LiveId" clId="{1A39530E-0613-408F-8D9C-D730A9397536}" dt="2022-05-28T18:25:11.025" v="1851"/>
        <pc:sldMkLst>
          <pc:docMk/>
          <pc:sldMk cId="3841074180" sldId="298"/>
        </pc:sldMkLst>
        <pc:spChg chg="add del mod">
          <ac:chgData name="勝宥 鄧" userId="fcf0ff6e4cf2f505" providerId="LiveId" clId="{1A39530E-0613-408F-8D9C-D730A9397536}" dt="2022-05-28T17:20:32.173" v="1438" actId="478"/>
          <ac:spMkLst>
            <pc:docMk/>
            <pc:sldMk cId="3841074180" sldId="298"/>
            <ac:spMk id="2" creationId="{4159B09B-7D99-C6D3-E825-FCA0E6106DC8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3" creationId="{42A64879-B192-58C3-0760-31B4583FAD8D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4" creationId="{727D06BD-52DA-5B96-CF62-16EE2117E929}"/>
          </ac:spMkLst>
        </pc:spChg>
        <pc:spChg chg="mod">
          <ac:chgData name="勝宥 鄧" userId="fcf0ff6e4cf2f505" providerId="LiveId" clId="{1A39530E-0613-408F-8D9C-D730A9397536}" dt="2022-05-28T17:36:30.954" v="1676" actId="1076"/>
          <ac:spMkLst>
            <pc:docMk/>
            <pc:sldMk cId="3841074180" sldId="298"/>
            <ac:spMk id="7" creationId="{E0EC0918-CF0D-5E53-27E5-2444B92AD8DF}"/>
          </ac:spMkLst>
        </pc:spChg>
        <pc:spChg chg="del">
          <ac:chgData name="勝宥 鄧" userId="fcf0ff6e4cf2f505" providerId="LiveId" clId="{1A39530E-0613-408F-8D9C-D730A9397536}" dt="2022-05-28T17:10:59.731" v="1412" actId="478"/>
          <ac:spMkLst>
            <pc:docMk/>
            <pc:sldMk cId="3841074180" sldId="298"/>
            <ac:spMk id="8" creationId="{1C77DFA3-C9BB-0574-E1F2-5777A9CD0AEA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9" creationId="{C7A7F187-6607-872E-82D3-F95C73D956E2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13" creationId="{58ADADB9-24B4-8019-C01E-355B2AC46796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22" creationId="{A2A6C798-DFC9-EA51-2032-1B1ACD84912B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23" creationId="{FB6223C4-6D1D-E932-4FCB-52DFD2FA4C56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24" creationId="{536B33D7-9C4E-0627-95B5-2C3F0A40F807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29" creationId="{8FA7061E-FED7-10F9-2070-1B98D20E1E32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31" creationId="{A8AC7918-9A97-9C46-5A7B-97E1FA8C2136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32" creationId="{49F7AEBF-C2CE-C615-3B90-208E89168B8F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33" creationId="{51C53B64-0629-D096-ED85-9C9DEE8440F2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34" creationId="{CC2999D4-962F-EBCE-6AD7-ABEDEF34BBB8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35" creationId="{A01318AB-EA7E-4430-26E0-8AFEF6D2A42F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38" creationId="{E93E751E-8041-AFD1-2380-1560D3CB509C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41" creationId="{3E385655-26F4-1649-DE40-5E642093C660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47" creationId="{525C259C-048C-E9FD-30B7-5EBF7197718F}"/>
          </ac:spMkLst>
        </pc:spChg>
        <pc:spChg chg="add mod">
          <ac:chgData name="勝宥 鄧" userId="fcf0ff6e4cf2f505" providerId="LiveId" clId="{1A39530E-0613-408F-8D9C-D730A9397536}" dt="2022-05-28T17:34:25.149" v="1647" actId="1076"/>
          <ac:spMkLst>
            <pc:docMk/>
            <pc:sldMk cId="3841074180" sldId="298"/>
            <ac:spMk id="51" creationId="{24B2E6D6-2128-6468-4FB6-5E0CEBFBDF4E}"/>
          </ac:spMkLst>
        </pc:spChg>
        <pc:spChg chg="mod">
          <ac:chgData name="勝宥 鄧" userId="fcf0ff6e4cf2f505" providerId="LiveId" clId="{1A39530E-0613-408F-8D9C-D730A9397536}" dt="2022-05-28T17:56:47.287" v="1731" actId="20577"/>
          <ac:spMkLst>
            <pc:docMk/>
            <pc:sldMk cId="3841074180" sldId="298"/>
            <ac:spMk id="126" creationId="{00000000-0000-0000-0000-000000000000}"/>
          </ac:spMkLst>
        </pc:spChg>
        <pc:picChg chg="del mod">
          <ac:chgData name="勝宥 鄧" userId="fcf0ff6e4cf2f505" providerId="LiveId" clId="{1A39530E-0613-408F-8D9C-D730A9397536}" dt="2022-05-28T17:11:00.368" v="1414" actId="478"/>
          <ac:picMkLst>
            <pc:docMk/>
            <pc:sldMk cId="3841074180" sldId="298"/>
            <ac:picMk id="5" creationId="{8A3D9898-ACCA-AC38-3D22-FF1D1FC0321E}"/>
          </ac:picMkLst>
        </pc:picChg>
        <pc:picChg chg="add mod">
          <ac:chgData name="勝宥 鄧" userId="fcf0ff6e4cf2f505" providerId="LiveId" clId="{1A39530E-0613-408F-8D9C-D730A9397536}" dt="2022-05-28T17:34:51.255" v="1649" actId="1076"/>
          <ac:picMkLst>
            <pc:docMk/>
            <pc:sldMk cId="3841074180" sldId="298"/>
            <ac:picMk id="6" creationId="{94BCCE39-77E2-A071-D402-07D5DCB861B4}"/>
          </ac:picMkLst>
        </pc:picChg>
        <pc:cxnChg chg="add mod">
          <ac:chgData name="勝宥 鄧" userId="fcf0ff6e4cf2f505" providerId="LiveId" clId="{1A39530E-0613-408F-8D9C-D730A9397536}" dt="2022-05-28T17:34:25.149" v="1647" actId="1076"/>
          <ac:cxnSpMkLst>
            <pc:docMk/>
            <pc:sldMk cId="3841074180" sldId="298"/>
            <ac:cxnSpMk id="11" creationId="{39233DBE-D6D0-3889-F2FD-DF0BFDFBFD51}"/>
          </ac:cxnSpMkLst>
        </pc:cxnChg>
        <pc:cxnChg chg="add mod">
          <ac:chgData name="勝宥 鄧" userId="fcf0ff6e4cf2f505" providerId="LiveId" clId="{1A39530E-0613-408F-8D9C-D730A9397536}" dt="2022-05-28T17:34:25.149" v="1647" actId="1076"/>
          <ac:cxnSpMkLst>
            <pc:docMk/>
            <pc:sldMk cId="3841074180" sldId="298"/>
            <ac:cxnSpMk id="18" creationId="{C10211AA-3702-6F4B-486F-C476CA1406DC}"/>
          </ac:cxnSpMkLst>
        </pc:cxnChg>
        <pc:cxnChg chg="add mod">
          <ac:chgData name="勝宥 鄧" userId="fcf0ff6e4cf2f505" providerId="LiveId" clId="{1A39530E-0613-408F-8D9C-D730A9397536}" dt="2022-05-28T17:34:25.149" v="1647" actId="1076"/>
          <ac:cxnSpMkLst>
            <pc:docMk/>
            <pc:sldMk cId="3841074180" sldId="298"/>
            <ac:cxnSpMk id="25" creationId="{AB62E259-9979-83B1-BEA9-4698CFC84522}"/>
          </ac:cxnSpMkLst>
        </pc:cxnChg>
        <pc:cxnChg chg="add mod">
          <ac:chgData name="勝宥 鄧" userId="fcf0ff6e4cf2f505" providerId="LiveId" clId="{1A39530E-0613-408F-8D9C-D730A9397536}" dt="2022-05-28T17:34:25.149" v="1647" actId="1076"/>
          <ac:cxnSpMkLst>
            <pc:docMk/>
            <pc:sldMk cId="3841074180" sldId="298"/>
            <ac:cxnSpMk id="36" creationId="{E4FA4F13-297E-A57A-2ED4-4F8E2CCF3EDA}"/>
          </ac:cxnSpMkLst>
        </pc:cxnChg>
        <pc:cxnChg chg="add mod">
          <ac:chgData name="勝宥 鄧" userId="fcf0ff6e4cf2f505" providerId="LiveId" clId="{1A39530E-0613-408F-8D9C-D730A9397536}" dt="2022-05-28T17:34:25.149" v="1647" actId="1076"/>
          <ac:cxnSpMkLst>
            <pc:docMk/>
            <pc:sldMk cId="3841074180" sldId="298"/>
            <ac:cxnSpMk id="42" creationId="{0BCBC04F-83D9-8955-E306-BECBCA783CE3}"/>
          </ac:cxnSpMkLst>
        </pc:cxnChg>
        <pc:cxnChg chg="add mod">
          <ac:chgData name="勝宥 鄧" userId="fcf0ff6e4cf2f505" providerId="LiveId" clId="{1A39530E-0613-408F-8D9C-D730A9397536}" dt="2022-05-28T17:34:25.149" v="1647" actId="1076"/>
          <ac:cxnSpMkLst>
            <pc:docMk/>
            <pc:sldMk cId="3841074180" sldId="298"/>
            <ac:cxnSpMk id="44" creationId="{C6DF6132-65FC-4899-F673-F15DB5E34F0A}"/>
          </ac:cxnSpMkLst>
        </pc:cxnChg>
        <pc:cxnChg chg="add mod">
          <ac:chgData name="勝宥 鄧" userId="fcf0ff6e4cf2f505" providerId="LiveId" clId="{1A39530E-0613-408F-8D9C-D730A9397536}" dt="2022-05-28T17:34:25.149" v="1647" actId="1076"/>
          <ac:cxnSpMkLst>
            <pc:docMk/>
            <pc:sldMk cId="3841074180" sldId="298"/>
            <ac:cxnSpMk id="48" creationId="{001146F1-5B75-CA9A-962B-EAE7D542EA07}"/>
          </ac:cxnSpMkLst>
        </pc:cxnChg>
      </pc:sldChg>
      <pc:sldMasterChg chg="delSldLayout">
        <pc:chgData name="勝宥 鄧" userId="fcf0ff6e4cf2f505" providerId="LiveId" clId="{1A39530E-0613-408F-8D9C-D730A9397536}" dt="2022-05-28T17:03:12.247" v="1151" actId="2696"/>
        <pc:sldMasterMkLst>
          <pc:docMk/>
          <pc:sldMasterMk cId="0" sldId="2147483662"/>
        </pc:sldMasterMkLst>
        <pc:sldLayoutChg chg="del">
          <pc:chgData name="勝宥 鄧" userId="fcf0ff6e4cf2f505" providerId="LiveId" clId="{1A39530E-0613-408F-8D9C-D730A9397536}" dt="2022-05-28T16:52:42.032" v="1018" actId="2696"/>
          <pc:sldLayoutMkLst>
            <pc:docMk/>
            <pc:sldMasterMk cId="0" sldId="2147483662"/>
            <pc:sldLayoutMk cId="0" sldId="2147483649"/>
          </pc:sldLayoutMkLst>
        </pc:sldLayoutChg>
        <pc:sldLayoutChg chg="del">
          <pc:chgData name="勝宥 鄧" userId="fcf0ff6e4cf2f505" providerId="LiveId" clId="{1A39530E-0613-408F-8D9C-D730A9397536}" dt="2022-05-28T16:48:10.268" v="1000" actId="2696"/>
          <pc:sldLayoutMkLst>
            <pc:docMk/>
            <pc:sldMasterMk cId="0" sldId="2147483662"/>
            <pc:sldLayoutMk cId="0" sldId="2147483656"/>
          </pc:sldLayoutMkLst>
        </pc:sldLayoutChg>
        <pc:sldLayoutChg chg="del">
          <pc:chgData name="勝宥 鄧" userId="fcf0ff6e4cf2f505" providerId="LiveId" clId="{1A39530E-0613-408F-8D9C-D730A9397536}" dt="2022-05-28T16:48:10.268" v="1000" actId="2696"/>
          <pc:sldLayoutMkLst>
            <pc:docMk/>
            <pc:sldMasterMk cId="0" sldId="2147483662"/>
            <pc:sldLayoutMk cId="0" sldId="2147483658"/>
          </pc:sldLayoutMkLst>
        </pc:sldLayoutChg>
        <pc:sldLayoutChg chg="del">
          <pc:chgData name="勝宥 鄧" userId="fcf0ff6e4cf2f505" providerId="LiveId" clId="{1A39530E-0613-408F-8D9C-D730A9397536}" dt="2022-05-28T16:48:10.268" v="1000" actId="2696"/>
          <pc:sldLayoutMkLst>
            <pc:docMk/>
            <pc:sldMasterMk cId="0" sldId="2147483662"/>
            <pc:sldLayoutMk cId="0" sldId="2147483660"/>
          </pc:sldLayoutMkLst>
        </pc:sldLayoutChg>
        <pc:sldLayoutChg chg="del">
          <pc:chgData name="勝宥 鄧" userId="fcf0ff6e4cf2f505" providerId="LiveId" clId="{1A39530E-0613-408F-8D9C-D730A9397536}" dt="2022-05-28T17:03:12.247" v="1151" actId="2696"/>
          <pc:sldLayoutMkLst>
            <pc:docMk/>
            <pc:sldMasterMk cId="0" sldId="2147483662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377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10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63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857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364672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3"/>
          </p:nvPr>
        </p:nvSpPr>
        <p:spPr>
          <a:xfrm>
            <a:off x="566517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dget - Mobile">
  <p:cSld name="BLANK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137950" y="1973175"/>
            <a:ext cx="1281900" cy="13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&gt;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9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gif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ctrTitle"/>
          </p:nvPr>
        </p:nvSpPr>
        <p:spPr>
          <a:xfrm>
            <a:off x="2007031" y="1094400"/>
            <a:ext cx="5408908" cy="14773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30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TW" altLang="zh-TW" sz="3200" b="1" kern="2600" dirty="0">
                <a:solidFill>
                  <a:schemeClr val="accent5">
                    <a:lumMod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數位邏輯實習</a:t>
            </a:r>
            <a:r>
              <a:rPr lang="en-US" altLang="zh-TW" sz="3200" b="1" kern="2600" dirty="0">
                <a:solidFill>
                  <a:schemeClr val="accent5">
                    <a:lumMod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3200" b="1" kern="2600" dirty="0">
                <a:solidFill>
                  <a:schemeClr val="accent5">
                    <a:lumMod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期末</a:t>
            </a:r>
            <a:r>
              <a:rPr lang="zh-TW" altLang="en-US" sz="3200" b="1" kern="2600" dirty="0">
                <a:solidFill>
                  <a:schemeClr val="accent5">
                    <a:lumMod val="2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專題報告</a:t>
            </a:r>
            <a:endParaRPr lang="zh-TW" altLang="zh-TW" sz="3200" b="1" kern="2600" dirty="0">
              <a:solidFill>
                <a:schemeClr val="accent5">
                  <a:lumMod val="2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Google Shape;63;p16">
            <a:extLst>
              <a:ext uri="{FF2B5EF4-FFF2-40B4-BE49-F238E27FC236}">
                <a16:creationId xmlns:a16="http://schemas.microsoft.com/office/drawing/2014/main" id="{149DB444-CB83-49BF-8902-287DA6157384}"/>
              </a:ext>
            </a:extLst>
          </p:cNvPr>
          <p:cNvSpPr txBox="1">
            <a:spLocks/>
          </p:cNvSpPr>
          <p:nvPr/>
        </p:nvSpPr>
        <p:spPr>
          <a:xfrm>
            <a:off x="2190213" y="2690160"/>
            <a:ext cx="2205004" cy="12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rick Hand SC"/>
              <a:buNone/>
              <a:defRPr sz="48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rick Hand SC"/>
              <a:buNone/>
              <a:defRPr sz="48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rick Hand SC"/>
              <a:buNone/>
              <a:defRPr sz="48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rick Hand SC"/>
              <a:buNone/>
              <a:defRPr sz="48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rick Hand SC"/>
              <a:buNone/>
              <a:defRPr sz="48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rick Hand SC"/>
              <a:buNone/>
              <a:defRPr sz="48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rick Hand SC"/>
              <a:buNone/>
              <a:defRPr sz="48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rick Hand SC"/>
              <a:buNone/>
              <a:defRPr sz="48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atrick Hand SC"/>
              <a:buNone/>
              <a:defRPr sz="48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l"/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班級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電機一甲</a:t>
            </a:r>
            <a:endParaRPr lang="en-US" altLang="zh-TW" sz="1800" kern="100" dirty="0">
              <a:effectLst/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sz="18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組別</a:t>
            </a:r>
            <a:r>
              <a:rPr lang="en-US" altLang="zh-TW" sz="18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8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sz="18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18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專題名稱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數位存錢筒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鍾恩貴、鄧勝宥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19" name="文字版面配置區 8">
            <a:extLst>
              <a:ext uri="{FF2B5EF4-FFF2-40B4-BE49-F238E27FC236}">
                <a16:creationId xmlns:a16="http://schemas.microsoft.com/office/drawing/2014/main" id="{BB978222-F4C8-F63A-61C3-A268386D29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4567" y="384048"/>
            <a:ext cx="1291209" cy="101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&gt;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>
              <a:lnSpc>
                <a:spcPct val="300000"/>
              </a:lnSpc>
            </a:pPr>
            <a:r>
              <a:rPr lang="zh-TW" altLang="zh-TW" sz="1800" b="1" kern="100" dirty="0"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乘法器</a:t>
            </a:r>
            <a:endParaRPr lang="zh-TW" altLang="zh-TW" sz="1800" b="1" kern="100" dirty="0">
              <a:effectLst/>
              <a:latin typeface="Calibri Light" panose="020F03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DA213BC-1F66-22AB-6D8F-6B8B55876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17" y="1824609"/>
            <a:ext cx="3816350" cy="184785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A618929F-0728-9810-1680-A61A50FEF2CD}"/>
              </a:ext>
            </a:extLst>
          </p:cNvPr>
          <p:cNvSpPr txBox="1"/>
          <p:nvPr/>
        </p:nvSpPr>
        <p:spPr>
          <a:xfrm>
            <a:off x="2566416" y="37658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由於這次乘法器是使用十位元在運算</a:t>
            </a:r>
            <a:r>
              <a:rPr lang="zh-TW" altLang="en-US" sz="14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電路都採用</a:t>
            </a:r>
            <a:r>
              <a:rPr lang="en-US" altLang="zh-TW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VHDL</a:t>
            </a:r>
            <a:r>
              <a:rPr lang="zh-TW" altLang="zh-TW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語言撰寫</a:t>
            </a:r>
            <a:r>
              <a:rPr lang="zh-TW" altLang="en-US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grpSp>
        <p:nvGrpSpPr>
          <p:cNvPr id="23" name="Google Shape;775;p51">
            <a:extLst>
              <a:ext uri="{FF2B5EF4-FFF2-40B4-BE49-F238E27FC236}">
                <a16:creationId xmlns:a16="http://schemas.microsoft.com/office/drawing/2014/main" id="{A5ADBF10-664E-69B1-842E-1AC7F708C7EB}"/>
              </a:ext>
            </a:extLst>
          </p:cNvPr>
          <p:cNvGrpSpPr/>
          <p:nvPr/>
        </p:nvGrpSpPr>
        <p:grpSpPr>
          <a:xfrm>
            <a:off x="1676688" y="854069"/>
            <a:ext cx="418281" cy="446200"/>
            <a:chOff x="6506504" y="937343"/>
            <a:chExt cx="744273" cy="793950"/>
          </a:xfrm>
        </p:grpSpPr>
        <p:sp>
          <p:nvSpPr>
            <p:cNvPr id="24" name="Google Shape;776;p51">
              <a:extLst>
                <a:ext uri="{FF2B5EF4-FFF2-40B4-BE49-F238E27FC236}">
                  <a16:creationId xmlns:a16="http://schemas.microsoft.com/office/drawing/2014/main" id="{DFA56050-BACB-00AC-8439-9173CD2282F2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77;p51">
              <a:extLst>
                <a:ext uri="{FF2B5EF4-FFF2-40B4-BE49-F238E27FC236}">
                  <a16:creationId xmlns:a16="http://schemas.microsoft.com/office/drawing/2014/main" id="{DBE0A008-3F20-841F-CFE2-B96B0264656F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78;p51">
              <a:extLst>
                <a:ext uri="{FF2B5EF4-FFF2-40B4-BE49-F238E27FC236}">
                  <a16:creationId xmlns:a16="http://schemas.microsoft.com/office/drawing/2014/main" id="{1533D23C-C9C2-36A0-A524-6A60DC5AE19F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" name="Google Shape;779;p51">
              <a:extLst>
                <a:ext uri="{FF2B5EF4-FFF2-40B4-BE49-F238E27FC236}">
                  <a16:creationId xmlns:a16="http://schemas.microsoft.com/office/drawing/2014/main" id="{9A902D93-A15F-AE45-9982-0455508979A3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28" name="Google Shape;780;p51">
                <a:extLst>
                  <a:ext uri="{FF2B5EF4-FFF2-40B4-BE49-F238E27FC236}">
                    <a16:creationId xmlns:a16="http://schemas.microsoft.com/office/drawing/2014/main" id="{3BC0BD4C-AC87-757A-DAD6-346DF5793C86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781;p51">
                <a:extLst>
                  <a:ext uri="{FF2B5EF4-FFF2-40B4-BE49-F238E27FC236}">
                    <a16:creationId xmlns:a16="http://schemas.microsoft.com/office/drawing/2014/main" id="{8F79EB95-387A-A746-06FC-60CD6D7AACCB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782;p51">
                <a:extLst>
                  <a:ext uri="{FF2B5EF4-FFF2-40B4-BE49-F238E27FC236}">
                    <a16:creationId xmlns:a16="http://schemas.microsoft.com/office/drawing/2014/main" id="{FE658914-5153-7B32-3669-BA5DABBADCA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783;p51">
                <a:extLst>
                  <a:ext uri="{FF2B5EF4-FFF2-40B4-BE49-F238E27FC236}">
                    <a16:creationId xmlns:a16="http://schemas.microsoft.com/office/drawing/2014/main" id="{9CB4F404-9142-C0D3-4C26-A678CCF9B1B8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784;p51">
                <a:extLst>
                  <a:ext uri="{FF2B5EF4-FFF2-40B4-BE49-F238E27FC236}">
                    <a16:creationId xmlns:a16="http://schemas.microsoft.com/office/drawing/2014/main" id="{AB21C310-6B9C-BF9D-8688-2318C40A5744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785;p51">
                <a:extLst>
                  <a:ext uri="{FF2B5EF4-FFF2-40B4-BE49-F238E27FC236}">
                    <a16:creationId xmlns:a16="http://schemas.microsoft.com/office/drawing/2014/main" id="{9EA0DCAD-176E-D7C0-D8ED-F64AFBFBF6C9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786;p51">
                <a:extLst>
                  <a:ext uri="{FF2B5EF4-FFF2-40B4-BE49-F238E27FC236}">
                    <a16:creationId xmlns:a16="http://schemas.microsoft.com/office/drawing/2014/main" id="{E11C4519-A1F3-69F1-E09F-EBF73A0A9305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787;p51">
                <a:extLst>
                  <a:ext uri="{FF2B5EF4-FFF2-40B4-BE49-F238E27FC236}">
                    <a16:creationId xmlns:a16="http://schemas.microsoft.com/office/drawing/2014/main" id="{B5852702-E565-041C-8038-E1E35AB03FA3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788;p51">
                <a:extLst>
                  <a:ext uri="{FF2B5EF4-FFF2-40B4-BE49-F238E27FC236}">
                    <a16:creationId xmlns:a16="http://schemas.microsoft.com/office/drawing/2014/main" id="{2FC1F4A7-B5B8-7D0F-B6B8-4774A59DE4DD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789;p51">
                <a:extLst>
                  <a:ext uri="{FF2B5EF4-FFF2-40B4-BE49-F238E27FC236}">
                    <a16:creationId xmlns:a16="http://schemas.microsoft.com/office/drawing/2014/main" id="{CA965A20-03EC-B772-8E0B-BF9A8F2E5FD4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</a:t>
            </a:r>
            <a:endParaRPr dirty="0"/>
          </a:p>
        </p:txBody>
      </p:sp>
      <p:sp>
        <p:nvSpPr>
          <p:cNvPr id="7" name="文字版面配置區 8">
            <a:extLst>
              <a:ext uri="{FF2B5EF4-FFF2-40B4-BE49-F238E27FC236}">
                <a16:creationId xmlns:a16="http://schemas.microsoft.com/office/drawing/2014/main" id="{E0EC0918-CF0D-5E53-27E5-2444B92AD8DF}"/>
              </a:ext>
            </a:extLst>
          </p:cNvPr>
          <p:cNvSpPr txBox="1">
            <a:spLocks/>
          </p:cNvSpPr>
          <p:nvPr/>
        </p:nvSpPr>
        <p:spPr>
          <a:xfrm>
            <a:off x="3876449" y="810345"/>
            <a:ext cx="1230799" cy="43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&gt;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zh-TW" altLang="zh-TW" sz="1800" b="1" kern="100" dirty="0"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加法器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8D9C100-4DAA-C41C-9239-B7E72F7A8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69" y="1313328"/>
            <a:ext cx="361315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body" idx="1"/>
          </p:nvPr>
        </p:nvSpPr>
        <p:spPr>
          <a:xfrm>
            <a:off x="2016030" y="1950192"/>
            <a:ext cx="1531842" cy="13350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zh-TW" sz="16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二進位轉</a:t>
            </a:r>
            <a:r>
              <a:rPr lang="en-US" altLang="zh-TW" sz="16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BCD</a:t>
            </a:r>
            <a:r>
              <a:rPr lang="zh-TW" altLang="zh-TW" sz="16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碼是用於最後將總金額計算完成後會獲得一串二進制十位元的數字</a:t>
            </a:r>
            <a:r>
              <a:rPr lang="zh-TW" altLang="en-US" sz="16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sz="1600" dirty="0"/>
          </a:p>
        </p:txBody>
      </p:sp>
      <p:sp>
        <p:nvSpPr>
          <p:cNvPr id="255" name="Google Shape;255;p3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567E51-0215-9215-117F-0F0033101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39" y="1355598"/>
            <a:ext cx="1349121" cy="2454402"/>
          </a:xfrm>
          <a:prstGeom prst="rect">
            <a:avLst/>
          </a:prstGeom>
        </p:spPr>
      </p:pic>
      <p:sp>
        <p:nvSpPr>
          <p:cNvPr id="6" name="文字版面配置區 8">
            <a:extLst>
              <a:ext uri="{FF2B5EF4-FFF2-40B4-BE49-F238E27FC236}">
                <a16:creationId xmlns:a16="http://schemas.microsoft.com/office/drawing/2014/main" id="{4CE7D7D6-5DAB-9DA5-96AD-C2C146069AEF}"/>
              </a:ext>
            </a:extLst>
          </p:cNvPr>
          <p:cNvSpPr txBox="1">
            <a:spLocks/>
          </p:cNvSpPr>
          <p:nvPr/>
        </p:nvSpPr>
        <p:spPr>
          <a:xfrm>
            <a:off x="3103457" y="575385"/>
            <a:ext cx="2565823" cy="38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&gt;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zh-TW" altLang="zh-TW" sz="1800" dirty="0">
                <a:solidFill>
                  <a:schemeClr val="bg1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二進制轉</a:t>
            </a:r>
            <a:r>
              <a:rPr lang="en-US" altLang="zh-TW" sz="1800" dirty="0">
                <a:solidFill>
                  <a:schemeClr val="bg1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BCD</a:t>
            </a:r>
            <a:r>
              <a:rPr lang="zh-TW" altLang="zh-TW" sz="1800" dirty="0">
                <a:solidFill>
                  <a:schemeClr val="bg1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碼</a:t>
            </a:r>
            <a:r>
              <a:rPr lang="en-US" altLang="zh-TW" sz="1800" dirty="0">
                <a:solidFill>
                  <a:schemeClr val="bg1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(8421)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7" name="文字版面配置區 8">
            <a:extLst>
              <a:ext uri="{FF2B5EF4-FFF2-40B4-BE49-F238E27FC236}">
                <a16:creationId xmlns:a16="http://schemas.microsoft.com/office/drawing/2014/main" id="{E0EC0918-CF0D-5E53-27E5-2444B92AD8DF}"/>
              </a:ext>
            </a:extLst>
          </p:cNvPr>
          <p:cNvSpPr txBox="1">
            <a:spLocks/>
          </p:cNvSpPr>
          <p:nvPr/>
        </p:nvSpPr>
        <p:spPr>
          <a:xfrm>
            <a:off x="3615521" y="788745"/>
            <a:ext cx="1742863" cy="43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&gt;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altLang="zh-TW" sz="1800" dirty="0">
                <a:effectLst/>
                <a:latin typeface="Patrick Hand" panose="00000500000000000000" pitchFamily="2" charset="0"/>
                <a:cs typeface="Times New Roman" panose="02020603050405020304" pitchFamily="18" charset="0"/>
              </a:rPr>
              <a:t>BCD</a:t>
            </a:r>
            <a:r>
              <a:rPr lang="zh-TW" altLang="zh-TW" sz="1800" dirty="0">
                <a:effectLst/>
                <a:latin typeface="Patrick Hand" panose="00000500000000000000" pitchFamily="2" charset="0"/>
                <a:ea typeface="標楷體" panose="03000509000000000000" pitchFamily="65" charset="-120"/>
                <a:cs typeface="Times New Roman" panose="02020603050405020304" pitchFamily="18" charset="0"/>
              </a:rPr>
              <a:t>解碼器</a:t>
            </a:r>
            <a:endParaRPr lang="zh-TW" altLang="en-US" sz="1600" dirty="0">
              <a:latin typeface="Patrick Hand" panose="00000500000000000000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3D9898-ACCA-AC38-3D22-FF1D1FC03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51" y="1358836"/>
            <a:ext cx="5230801" cy="28169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C77DFA3-C9BB-0574-E1F2-5777A9CD0AEA}"/>
              </a:ext>
            </a:extLst>
          </p:cNvPr>
          <p:cNvSpPr txBox="1"/>
          <p:nvPr/>
        </p:nvSpPr>
        <p:spPr>
          <a:xfrm>
            <a:off x="2322576" y="411531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ffectLst/>
                <a:latin typeface="Patrick Hand" panose="00000500000000000000" pitchFamily="2" charset="0"/>
                <a:cs typeface="Times New Roman" panose="02020603050405020304" pitchFamily="18" charset="0"/>
              </a:rPr>
              <a:t>BCD</a:t>
            </a:r>
            <a:r>
              <a:rPr lang="zh-TW" altLang="zh-TW" sz="1400" dirty="0">
                <a:effectLst/>
                <a:latin typeface="Patrick Hand" panose="00000500000000000000" pitchFamily="2" charset="0"/>
                <a:ea typeface="標楷體" panose="03000509000000000000" pitchFamily="65" charset="-120"/>
                <a:cs typeface="Times New Roman" panose="02020603050405020304" pitchFamily="18" charset="0"/>
              </a:rPr>
              <a:t>碼送到解碼器內部，這樣在輸出端接上七段顯示器即可正常顯示</a:t>
            </a:r>
            <a:r>
              <a:rPr lang="zh-TW" altLang="en-US" sz="1400" dirty="0">
                <a:effectLst/>
                <a:latin typeface="Patrick Hand" panose="00000500000000000000" pitchFamily="2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>
              <a:latin typeface="Patrick H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27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grpSp>
        <p:nvGrpSpPr>
          <p:cNvPr id="9" name="Google Shape;651;p51">
            <a:extLst>
              <a:ext uri="{FF2B5EF4-FFF2-40B4-BE49-F238E27FC236}">
                <a16:creationId xmlns:a16="http://schemas.microsoft.com/office/drawing/2014/main" id="{7070382E-1E43-B4C9-C71F-B14A33842882}"/>
              </a:ext>
            </a:extLst>
          </p:cNvPr>
          <p:cNvGrpSpPr/>
          <p:nvPr/>
        </p:nvGrpSpPr>
        <p:grpSpPr>
          <a:xfrm>
            <a:off x="1500294" y="763193"/>
            <a:ext cx="402622" cy="404251"/>
            <a:chOff x="1400175" y="1220787"/>
            <a:chExt cx="4473575" cy="4476750"/>
          </a:xfrm>
        </p:grpSpPr>
        <p:sp>
          <p:nvSpPr>
            <p:cNvPr id="10" name="Google Shape;652;p51">
              <a:extLst>
                <a:ext uri="{FF2B5EF4-FFF2-40B4-BE49-F238E27FC236}">
                  <a16:creationId xmlns:a16="http://schemas.microsoft.com/office/drawing/2014/main" id="{AFE4DFF6-309F-22BC-011E-3CBB59A04E4C}"/>
                </a:ext>
              </a:extLst>
            </p:cNvPr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53;p51">
              <a:extLst>
                <a:ext uri="{FF2B5EF4-FFF2-40B4-BE49-F238E27FC236}">
                  <a16:creationId xmlns:a16="http://schemas.microsoft.com/office/drawing/2014/main" id="{260CE394-0153-AEFE-BB0D-6322FFC10058}"/>
                </a:ext>
              </a:extLst>
            </p:cNvPr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54;p51">
              <a:extLst>
                <a:ext uri="{FF2B5EF4-FFF2-40B4-BE49-F238E27FC236}">
                  <a16:creationId xmlns:a16="http://schemas.microsoft.com/office/drawing/2014/main" id="{03BF74B5-2B5C-B336-F543-8BD649C9D095}"/>
                </a:ext>
              </a:extLst>
            </p:cNvPr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55;p51">
              <a:extLst>
                <a:ext uri="{FF2B5EF4-FFF2-40B4-BE49-F238E27FC236}">
                  <a16:creationId xmlns:a16="http://schemas.microsoft.com/office/drawing/2014/main" id="{45B18FCD-4B68-1198-C3A0-D703AD7E08CE}"/>
                </a:ext>
              </a:extLst>
            </p:cNvPr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文字版面配置區 8">
            <a:extLst>
              <a:ext uri="{FF2B5EF4-FFF2-40B4-BE49-F238E27FC236}">
                <a16:creationId xmlns:a16="http://schemas.microsoft.com/office/drawing/2014/main" id="{62B5202F-3B37-FFF9-E7B5-E2F30B489B63}"/>
              </a:ext>
            </a:extLst>
          </p:cNvPr>
          <p:cNvSpPr txBox="1">
            <a:spLocks/>
          </p:cNvSpPr>
          <p:nvPr/>
        </p:nvSpPr>
        <p:spPr>
          <a:xfrm>
            <a:off x="3432641" y="819225"/>
            <a:ext cx="1876975" cy="43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&gt;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集成模組圖示</a:t>
            </a:r>
            <a:endParaRPr lang="zh-TW" altLang="en-US" sz="1600" dirty="0">
              <a:latin typeface="Patrick Hand" panose="00000500000000000000" pitchFamily="2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0F9FB3D-1FC2-900E-10E2-050658817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60" y="1464945"/>
            <a:ext cx="863600" cy="123825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A9DC42BC-104F-2181-8EEA-A7E4B98748E5}"/>
              </a:ext>
            </a:extLst>
          </p:cNvPr>
          <p:cNvSpPr txBox="1"/>
          <p:nvPr/>
        </p:nvSpPr>
        <p:spPr>
          <a:xfrm>
            <a:off x="1865376" y="2723424"/>
            <a:ext cx="999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effectLst/>
                <a:latin typeface="Patrick Hand" panose="00000500000000000000" pitchFamily="2" charset="0"/>
                <a:cs typeface="Times New Roman" panose="02020603050405020304" pitchFamily="18" charset="0"/>
              </a:rPr>
              <a:t>BCD</a:t>
            </a:r>
            <a:r>
              <a:rPr lang="zh-TW" altLang="zh-TW" sz="1400" dirty="0">
                <a:effectLst/>
                <a:latin typeface="Patrick Hand" panose="00000500000000000000" pitchFamily="2" charset="0"/>
                <a:ea typeface="標楷體" panose="03000509000000000000" pitchFamily="65" charset="-120"/>
                <a:cs typeface="Times New Roman" panose="02020603050405020304" pitchFamily="18" charset="0"/>
              </a:rPr>
              <a:t>解碼器</a:t>
            </a:r>
            <a:endParaRPr lang="zh-TW" altLang="en-US" dirty="0">
              <a:latin typeface="Patrick Hand" panose="00000500000000000000" pitchFamily="2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1964F203-24F6-4744-E475-1DFBC6AF4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833" y="1629791"/>
            <a:ext cx="1123950" cy="92075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0A5A67EF-1C04-FA3F-7AF2-827D552FFEBC}"/>
              </a:ext>
            </a:extLst>
          </p:cNvPr>
          <p:cNvSpPr txBox="1"/>
          <p:nvPr/>
        </p:nvSpPr>
        <p:spPr>
          <a:xfrm>
            <a:off x="4200144" y="2723424"/>
            <a:ext cx="725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dirty="0">
                <a:effectLst/>
                <a:latin typeface="Patrick Hand" panose="00000500000000000000" pitchFamily="2" charset="0"/>
                <a:ea typeface="標楷體" panose="03000509000000000000" pitchFamily="65" charset="-120"/>
                <a:cs typeface="Times New Roman" panose="02020603050405020304" pitchFamily="18" charset="0"/>
              </a:rPr>
              <a:t>加法器</a:t>
            </a:r>
            <a:endParaRPr lang="zh-TW" altLang="en-US" dirty="0">
              <a:latin typeface="Patrick Hand" panose="00000500000000000000" pitchFamily="2" charset="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EE709AB-6D21-BC78-635C-325094272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05" y="1594104"/>
            <a:ext cx="819150" cy="10287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863C7FF7-075E-F3F6-99E6-6969CD81CDF6}"/>
              </a:ext>
            </a:extLst>
          </p:cNvPr>
          <p:cNvSpPr txBox="1"/>
          <p:nvPr/>
        </p:nvSpPr>
        <p:spPr>
          <a:xfrm>
            <a:off x="6406896" y="2729520"/>
            <a:ext cx="792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endParaRPr lang="zh-TW" altLang="en-US" dirty="0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6405DCB3-3EDE-BEAD-69C8-01EA61BB9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3150362"/>
            <a:ext cx="1549400" cy="939800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104CF217-A5A2-444B-F27C-DA5002660D3B}"/>
              </a:ext>
            </a:extLst>
          </p:cNvPr>
          <p:cNvSpPr txBox="1"/>
          <p:nvPr/>
        </p:nvSpPr>
        <p:spPr>
          <a:xfrm>
            <a:off x="2548128" y="4107216"/>
            <a:ext cx="1639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dirty="0">
                <a:effectLst/>
                <a:latin typeface="Patrick Hand" panose="00000500000000000000" pitchFamily="2" charset="0"/>
                <a:ea typeface="標楷體" panose="03000509000000000000" pitchFamily="65" charset="-120"/>
                <a:cs typeface="Times New Roman" panose="02020603050405020304" pitchFamily="18" charset="0"/>
              </a:rPr>
              <a:t>二進制轉</a:t>
            </a:r>
            <a:r>
              <a:rPr lang="en-US" altLang="zh-TW" sz="1400" dirty="0">
                <a:effectLst/>
                <a:latin typeface="Patrick Hand" panose="00000500000000000000" pitchFamily="2" charset="0"/>
                <a:ea typeface="標楷體" panose="03000509000000000000" pitchFamily="65" charset="-120"/>
                <a:cs typeface="Times New Roman" panose="02020603050405020304" pitchFamily="18" charset="0"/>
              </a:rPr>
              <a:t>BCD</a:t>
            </a:r>
            <a:r>
              <a:rPr lang="zh-TW" altLang="zh-TW" sz="1400" dirty="0">
                <a:effectLst/>
                <a:latin typeface="Patrick Hand" panose="00000500000000000000" pitchFamily="2" charset="0"/>
                <a:ea typeface="標楷體" panose="03000509000000000000" pitchFamily="65" charset="-120"/>
                <a:cs typeface="Times New Roman" panose="02020603050405020304" pitchFamily="18" charset="0"/>
              </a:rPr>
              <a:t>圖示</a:t>
            </a:r>
            <a:endParaRPr lang="zh-TW" altLang="en-US" dirty="0">
              <a:latin typeface="Patrick Hand" panose="00000500000000000000" pitchFamily="2" charset="0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4994DC6A-179F-4D2D-9A29-C0901B93C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70" y="3301238"/>
            <a:ext cx="1206500" cy="711200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710414B0-9A4C-74F4-EA94-D607EA697134}"/>
              </a:ext>
            </a:extLst>
          </p:cNvPr>
          <p:cNvSpPr txBox="1"/>
          <p:nvPr/>
        </p:nvSpPr>
        <p:spPr>
          <a:xfrm>
            <a:off x="5236464" y="4107216"/>
            <a:ext cx="1103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dirty="0">
                <a:effectLst/>
                <a:latin typeface="Patrick Hand" panose="00000500000000000000" pitchFamily="2" charset="0"/>
                <a:ea typeface="標楷體" panose="03000509000000000000" pitchFamily="65" charset="-120"/>
                <a:cs typeface="Times New Roman" panose="02020603050405020304" pitchFamily="18" charset="0"/>
              </a:rPr>
              <a:t>乘法器圖示</a:t>
            </a:r>
            <a:endParaRPr lang="zh-TW" altLang="en-US" dirty="0">
              <a:latin typeface="Patrick Hand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30" grpId="0"/>
      <p:bldP spid="33" grpId="0"/>
      <p:bldP spid="36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12" name="文字版面配置區 8">
            <a:extLst>
              <a:ext uri="{FF2B5EF4-FFF2-40B4-BE49-F238E27FC236}">
                <a16:creationId xmlns:a16="http://schemas.microsoft.com/office/drawing/2014/main" id="{36E5E771-201F-4439-A7ED-5A967CADC489}"/>
              </a:ext>
            </a:extLst>
          </p:cNvPr>
          <p:cNvSpPr txBox="1">
            <a:spLocks/>
          </p:cNvSpPr>
          <p:nvPr/>
        </p:nvSpPr>
        <p:spPr>
          <a:xfrm>
            <a:off x="3432641" y="819225"/>
            <a:ext cx="1876975" cy="43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&gt;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計算金額電路</a:t>
            </a:r>
            <a:endParaRPr lang="zh-TW" altLang="en-US" sz="1600" dirty="0">
              <a:latin typeface="Patrick Hand" panose="00000500000000000000" pitchFamily="2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9098994-85B4-0DD5-A6F5-F9A5C8234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74" y="1213866"/>
            <a:ext cx="4876388" cy="201701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CE37C31-6B34-5C69-FB76-51FF3F908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346" y="3234181"/>
            <a:ext cx="1500886" cy="1188821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46FF605-91F3-76DF-142E-C5322DD4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03" y="3371661"/>
            <a:ext cx="1511666" cy="8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5" name="文字版面配置區 8">
            <a:extLst>
              <a:ext uri="{FF2B5EF4-FFF2-40B4-BE49-F238E27FC236}">
                <a16:creationId xmlns:a16="http://schemas.microsoft.com/office/drawing/2014/main" id="{3C178866-C250-3D07-9F79-07D2DB12D6AD}"/>
              </a:ext>
            </a:extLst>
          </p:cNvPr>
          <p:cNvSpPr txBox="1">
            <a:spLocks/>
          </p:cNvSpPr>
          <p:nvPr/>
        </p:nvSpPr>
        <p:spPr>
          <a:xfrm>
            <a:off x="3737441" y="849705"/>
            <a:ext cx="1236895" cy="43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&gt;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總電路</a:t>
            </a:r>
            <a:endParaRPr lang="zh-TW" altLang="en-US" sz="1600" dirty="0">
              <a:latin typeface="Patrick Hand" panose="00000500000000000000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FF21D5-1E23-DF34-24F1-D5F1F3E7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65" y="1243140"/>
            <a:ext cx="5274310" cy="286448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58D9060-B0E7-939C-A030-F03CADED74FB}"/>
              </a:ext>
            </a:extLst>
          </p:cNvPr>
          <p:cNvSpPr/>
          <p:nvPr/>
        </p:nvSpPr>
        <p:spPr>
          <a:xfrm>
            <a:off x="2712466" y="1657477"/>
            <a:ext cx="317500" cy="167005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0841B84-DA99-B187-766B-42587278030C}"/>
              </a:ext>
            </a:extLst>
          </p:cNvPr>
          <p:cNvSpPr/>
          <p:nvPr/>
        </p:nvSpPr>
        <p:spPr>
          <a:xfrm>
            <a:off x="4028440" y="1957832"/>
            <a:ext cx="355600" cy="20447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A87D5F6-D7ED-388E-1776-F0D62053B86C}"/>
              </a:ext>
            </a:extLst>
          </p:cNvPr>
          <p:cNvSpPr/>
          <p:nvPr/>
        </p:nvSpPr>
        <p:spPr>
          <a:xfrm>
            <a:off x="5589016" y="1456944"/>
            <a:ext cx="355600" cy="157276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D29137C-943F-55F0-BAF2-F33A7BF73C91}"/>
              </a:ext>
            </a:extLst>
          </p:cNvPr>
          <p:cNvSpPr/>
          <p:nvPr/>
        </p:nvSpPr>
        <p:spPr>
          <a:xfrm>
            <a:off x="4497324" y="1460754"/>
            <a:ext cx="685800" cy="3810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E698209-F195-0D81-D3A7-3A6FD8DFF22E}"/>
              </a:ext>
            </a:extLst>
          </p:cNvPr>
          <p:cNvSpPr/>
          <p:nvPr/>
        </p:nvSpPr>
        <p:spPr>
          <a:xfrm>
            <a:off x="3844417" y="1450213"/>
            <a:ext cx="565150" cy="450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 idx="4294967295"/>
          </p:nvPr>
        </p:nvSpPr>
        <p:spPr>
          <a:xfrm>
            <a:off x="1952250" y="1583350"/>
            <a:ext cx="5239500" cy="133663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>
              <a:lnSpc>
                <a:spcPct val="300000"/>
              </a:lnSpc>
            </a:pPr>
            <a:r>
              <a:rPr lang="zh-TW" altLang="zh-TW" sz="4400" b="1" kern="100" dirty="0">
                <a:solidFill>
                  <a:schemeClr val="accent6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實驗結果比較</a:t>
            </a:r>
            <a:endParaRPr lang="zh-TW" altLang="zh-TW" sz="4400" b="1" kern="100" dirty="0">
              <a:solidFill>
                <a:schemeClr val="accent6"/>
              </a:solidFill>
              <a:effectLst/>
              <a:latin typeface="Calibri Light" panose="020F03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4294967295"/>
          </p:nvPr>
        </p:nvSpPr>
        <p:spPr>
          <a:xfrm>
            <a:off x="1952250" y="2840054"/>
            <a:ext cx="52395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Whoa! That’s a big number, aren’t you proud?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  <p:pic>
        <p:nvPicPr>
          <p:cNvPr id="9217" name="圖片 18">
            <a:extLst>
              <a:ext uri="{FF2B5EF4-FFF2-40B4-BE49-F238E27FC236}">
                <a16:creationId xmlns:a16="http://schemas.microsoft.com/office/drawing/2014/main" id="{F1D2172F-F19A-98BB-7C12-AFF49B1D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146" y="1322324"/>
            <a:ext cx="6301486" cy="13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版面配置區 8">
            <a:extLst>
              <a:ext uri="{FF2B5EF4-FFF2-40B4-BE49-F238E27FC236}">
                <a16:creationId xmlns:a16="http://schemas.microsoft.com/office/drawing/2014/main" id="{733C318C-786F-8F77-58E6-0A9B15E1B94E}"/>
              </a:ext>
            </a:extLst>
          </p:cNvPr>
          <p:cNvSpPr txBox="1">
            <a:spLocks/>
          </p:cNvSpPr>
          <p:nvPr/>
        </p:nvSpPr>
        <p:spPr>
          <a:xfrm>
            <a:off x="3420449" y="819225"/>
            <a:ext cx="1876975" cy="43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&gt;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zh-TW" altLang="zh-TW" sz="1800" b="1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模擬驗證結</a:t>
            </a:r>
            <a:r>
              <a:rPr lang="zh-TW" altLang="en-US" sz="1800" b="1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果</a:t>
            </a:r>
            <a:endParaRPr lang="zh-TW" altLang="en-US" sz="1600" dirty="0">
              <a:latin typeface="Patrick Hand" panose="00000500000000000000" pitchFamily="2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41A5E44-390F-138E-48B1-4BE19A7B515E}"/>
              </a:ext>
            </a:extLst>
          </p:cNvPr>
          <p:cNvSpPr txBox="1"/>
          <p:nvPr/>
        </p:nvSpPr>
        <p:spPr>
          <a:xfrm>
            <a:off x="1438656" y="2730907"/>
            <a:ext cx="27797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A050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元硬幣投入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B10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元硬幣投入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C005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元硬幣投入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D001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元硬幣投入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E5C99C-158A-029D-E74C-9737F1D75C7E}"/>
              </a:ext>
            </a:extLst>
          </p:cNvPr>
          <p:cNvSpPr txBox="1"/>
          <p:nvPr/>
        </p:nvSpPr>
        <p:spPr>
          <a:xfrm>
            <a:off x="4242816" y="2688336"/>
            <a:ext cx="3194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O0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七段顯示器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總金額個位數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O1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七段顯示器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總金額十位數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O2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七段顯示器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總金額百位數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O3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七段顯示器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-1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元硬幣數量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O4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七段顯示器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-5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元硬幣數量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O5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七段顯示器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-10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元硬幣數量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      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O6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七段顯示器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-50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元硬幣數量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sp>
        <p:nvSpPr>
          <p:cNvPr id="7" name="文字版面配置區 8">
            <a:extLst>
              <a:ext uri="{FF2B5EF4-FFF2-40B4-BE49-F238E27FC236}">
                <a16:creationId xmlns:a16="http://schemas.microsoft.com/office/drawing/2014/main" id="{E0EC0918-CF0D-5E53-27E5-2444B92AD8DF}"/>
              </a:ext>
            </a:extLst>
          </p:cNvPr>
          <p:cNvSpPr txBox="1">
            <a:spLocks/>
          </p:cNvSpPr>
          <p:nvPr/>
        </p:nvSpPr>
        <p:spPr>
          <a:xfrm>
            <a:off x="3855961" y="836585"/>
            <a:ext cx="1356119" cy="43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&gt;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atrick Hand"/>
              <a:buChar char="-"/>
              <a:defRPr sz="16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altLang="zh-TW" sz="1600" dirty="0">
                <a:latin typeface="Patrick Hand" panose="00000500000000000000" pitchFamily="2" charset="0"/>
                <a:ea typeface="標楷體" panose="03000509000000000000" pitchFamily="65" charset="-120"/>
              </a:rPr>
              <a:t>Example</a:t>
            </a:r>
            <a:endParaRPr lang="zh-TW" altLang="en-US" sz="1600" dirty="0">
              <a:latin typeface="Patrick Hand" panose="00000500000000000000" pitchFamily="2" charset="0"/>
              <a:ea typeface="標楷體" panose="03000509000000000000" pitchFamily="65" charset="-120"/>
            </a:endParaRPr>
          </a:p>
        </p:txBody>
      </p:sp>
      <p:pic>
        <p:nvPicPr>
          <p:cNvPr id="6" name="圖片 18">
            <a:extLst>
              <a:ext uri="{FF2B5EF4-FFF2-40B4-BE49-F238E27FC236}">
                <a16:creationId xmlns:a16="http://schemas.microsoft.com/office/drawing/2014/main" id="{94BCCE39-77E2-A071-D402-07D5DCB8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06" y="1535684"/>
            <a:ext cx="6301486" cy="13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2A64879-B192-58C3-0760-31B4583FAD8D}"/>
              </a:ext>
            </a:extLst>
          </p:cNvPr>
          <p:cNvSpPr/>
          <p:nvPr/>
        </p:nvSpPr>
        <p:spPr>
          <a:xfrm rot="5400000">
            <a:off x="3431040" y="472560"/>
            <a:ext cx="540000" cy="2887200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A7F187-6607-872E-82D3-F95C73D956E2}"/>
              </a:ext>
            </a:extLst>
          </p:cNvPr>
          <p:cNvSpPr/>
          <p:nvPr/>
        </p:nvSpPr>
        <p:spPr>
          <a:xfrm rot="5400000">
            <a:off x="5361940" y="2019300"/>
            <a:ext cx="86360" cy="416560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27D06BD-52DA-5B96-CF62-16EE2117E929}"/>
              </a:ext>
            </a:extLst>
          </p:cNvPr>
          <p:cNvSpPr txBox="1"/>
          <p:nvPr/>
        </p:nvSpPr>
        <p:spPr>
          <a:xfrm>
            <a:off x="2753360" y="3004820"/>
            <a:ext cx="25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6</a:t>
            </a:r>
            <a:endParaRPr lang="en-US" altLang="zh-TW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9233DBE-D6D0-3889-F2FD-DF0BFDFBFD51}"/>
              </a:ext>
            </a:extLst>
          </p:cNvPr>
          <p:cNvCxnSpPr>
            <a:cxnSpLocks/>
          </p:cNvCxnSpPr>
          <p:nvPr/>
        </p:nvCxnSpPr>
        <p:spPr>
          <a:xfrm flipV="1">
            <a:off x="2895600" y="2209800"/>
            <a:ext cx="2291080" cy="807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8ADADB9-24B4-8019-C01E-355B2AC46796}"/>
              </a:ext>
            </a:extLst>
          </p:cNvPr>
          <p:cNvSpPr/>
          <p:nvPr/>
        </p:nvSpPr>
        <p:spPr>
          <a:xfrm rot="5400000">
            <a:off x="5209540" y="2181860"/>
            <a:ext cx="86360" cy="284480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10211AA-3702-6F4B-486F-C476CA1406DC}"/>
              </a:ext>
            </a:extLst>
          </p:cNvPr>
          <p:cNvCxnSpPr>
            <a:cxnSpLocks/>
          </p:cNvCxnSpPr>
          <p:nvPr/>
        </p:nvCxnSpPr>
        <p:spPr>
          <a:xfrm flipV="1">
            <a:off x="3383280" y="2397760"/>
            <a:ext cx="1717040" cy="629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A6C798-DFC9-EA51-2032-1B1ACD84912B}"/>
              </a:ext>
            </a:extLst>
          </p:cNvPr>
          <p:cNvSpPr txBox="1"/>
          <p:nvPr/>
        </p:nvSpPr>
        <p:spPr>
          <a:xfrm>
            <a:off x="3144520" y="2999740"/>
            <a:ext cx="25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8</a:t>
            </a:r>
            <a:endParaRPr lang="en-US" altLang="zh-TW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B6223C4-6D1D-E932-4FCB-52DFD2FA4C56}"/>
              </a:ext>
            </a:extLst>
          </p:cNvPr>
          <p:cNvSpPr txBox="1"/>
          <p:nvPr/>
        </p:nvSpPr>
        <p:spPr>
          <a:xfrm>
            <a:off x="3535680" y="2994660"/>
            <a:ext cx="25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2</a:t>
            </a:r>
            <a:endParaRPr lang="en-US" altLang="zh-TW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36B33D7-9C4E-0627-95B5-2C3F0A40F807}"/>
              </a:ext>
            </a:extLst>
          </p:cNvPr>
          <p:cNvSpPr/>
          <p:nvPr/>
        </p:nvSpPr>
        <p:spPr>
          <a:xfrm rot="5400000">
            <a:off x="4785360" y="2270760"/>
            <a:ext cx="86360" cy="309880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B62E259-9979-83B1-BEA9-4698CFC84522}"/>
              </a:ext>
            </a:extLst>
          </p:cNvPr>
          <p:cNvCxnSpPr>
            <a:cxnSpLocks/>
          </p:cNvCxnSpPr>
          <p:nvPr/>
        </p:nvCxnSpPr>
        <p:spPr>
          <a:xfrm flipV="1">
            <a:off x="3779520" y="2494280"/>
            <a:ext cx="868680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8FA7061E-FED7-10F9-2070-1B98D20E1E32}"/>
              </a:ext>
            </a:extLst>
          </p:cNvPr>
          <p:cNvSpPr/>
          <p:nvPr/>
        </p:nvSpPr>
        <p:spPr>
          <a:xfrm rot="5400000">
            <a:off x="3053080" y="3337560"/>
            <a:ext cx="441960" cy="41656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8AC7918-9A97-9C46-5A7B-97E1FA8C2136}"/>
              </a:ext>
            </a:extLst>
          </p:cNvPr>
          <p:cNvSpPr txBox="1"/>
          <p:nvPr/>
        </p:nvSpPr>
        <p:spPr>
          <a:xfrm>
            <a:off x="2860040" y="3812540"/>
            <a:ext cx="848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286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9F7AEBF-C2CE-C615-3B90-208E89168B8F}"/>
              </a:ext>
            </a:extLst>
          </p:cNvPr>
          <p:cNvSpPr/>
          <p:nvPr/>
        </p:nvSpPr>
        <p:spPr>
          <a:xfrm rot="5400000">
            <a:off x="5072380" y="2385060"/>
            <a:ext cx="86360" cy="2844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1C53B64-0629-D096-ED85-9C9DEE8440F2}"/>
              </a:ext>
            </a:extLst>
          </p:cNvPr>
          <p:cNvSpPr/>
          <p:nvPr/>
        </p:nvSpPr>
        <p:spPr>
          <a:xfrm rot="5400000">
            <a:off x="5351780" y="2491740"/>
            <a:ext cx="86360" cy="2844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C2999D4-962F-EBCE-6AD7-ABEDEF34BBB8}"/>
              </a:ext>
            </a:extLst>
          </p:cNvPr>
          <p:cNvSpPr/>
          <p:nvPr/>
        </p:nvSpPr>
        <p:spPr>
          <a:xfrm rot="5400000">
            <a:off x="5488940" y="2588260"/>
            <a:ext cx="86360" cy="2844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01318AB-EA7E-4430-26E0-8AFEF6D2A42F}"/>
              </a:ext>
            </a:extLst>
          </p:cNvPr>
          <p:cNvSpPr/>
          <p:nvPr/>
        </p:nvSpPr>
        <p:spPr>
          <a:xfrm rot="5400000">
            <a:off x="5072380" y="2684780"/>
            <a:ext cx="86360" cy="2844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E4FA4F13-297E-A57A-2ED4-4F8E2CCF3EDA}"/>
              </a:ext>
            </a:extLst>
          </p:cNvPr>
          <p:cNvCxnSpPr>
            <a:cxnSpLocks/>
          </p:cNvCxnSpPr>
          <p:nvPr/>
        </p:nvCxnSpPr>
        <p:spPr>
          <a:xfrm flipV="1">
            <a:off x="4216400" y="2540000"/>
            <a:ext cx="736600" cy="48768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93E751E-8041-AFD1-2380-1560D3CB509C}"/>
              </a:ext>
            </a:extLst>
          </p:cNvPr>
          <p:cNvSpPr txBox="1"/>
          <p:nvPr/>
        </p:nvSpPr>
        <p:spPr>
          <a:xfrm>
            <a:off x="3855720" y="2999740"/>
            <a:ext cx="75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E385655-26F4-1649-DE40-5E642093C660}"/>
              </a:ext>
            </a:extLst>
          </p:cNvPr>
          <p:cNvSpPr txBox="1"/>
          <p:nvPr/>
        </p:nvSpPr>
        <p:spPr>
          <a:xfrm>
            <a:off x="4973320" y="3299460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0BCBC04F-83D9-8955-E306-BECBCA783CE3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5334000" y="2692400"/>
            <a:ext cx="7620" cy="60706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C6DF6132-65FC-4899-F673-F15DB5E34F0A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975860" y="2885440"/>
            <a:ext cx="104140" cy="12954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25C259C-048C-E9FD-30B7-5EBF7197718F}"/>
              </a:ext>
            </a:extLst>
          </p:cNvPr>
          <p:cNvSpPr txBox="1"/>
          <p:nvPr/>
        </p:nvSpPr>
        <p:spPr>
          <a:xfrm>
            <a:off x="4556760" y="301498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50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01146F1-5B75-CA9A-962B-EAE7D542EA07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5593080" y="2794000"/>
            <a:ext cx="462280" cy="51562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4B2E6D6-2128-6468-4FB6-5E0CEBFBDF4E}"/>
              </a:ext>
            </a:extLst>
          </p:cNvPr>
          <p:cNvSpPr txBox="1"/>
          <p:nvPr/>
        </p:nvSpPr>
        <p:spPr>
          <a:xfrm>
            <a:off x="5643880" y="3309620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10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 decel="10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8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800" decel="10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800" decel="10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800" decel="10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800" decel="10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800" decel="100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800" decel="10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800" decel="10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8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800" decel="10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800" decel="100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8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8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9" grpId="0" animBg="1"/>
      <p:bldP spid="4" grpId="0"/>
      <p:bldP spid="13" grpId="0" animBg="1"/>
      <p:bldP spid="22" grpId="0"/>
      <p:bldP spid="23" grpId="0"/>
      <p:bldP spid="24" grpId="0" animBg="1"/>
      <p:bldP spid="29" grpId="0" animBg="1"/>
      <p:bldP spid="31" grpId="0"/>
      <p:bldP spid="32" grpId="0" animBg="1"/>
      <p:bldP spid="33" grpId="0" animBg="1"/>
      <p:bldP spid="34" grpId="0" animBg="1"/>
      <p:bldP spid="35" grpId="0" animBg="1"/>
      <p:bldP spid="38" grpId="0"/>
      <p:bldP spid="41" grpId="0"/>
      <p:bldP spid="47" grpId="0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ctrTitle" idx="4294967295"/>
          </p:nvPr>
        </p:nvSpPr>
        <p:spPr>
          <a:xfrm>
            <a:off x="1875500" y="619388"/>
            <a:ext cx="5306700" cy="68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solidFill>
                  <a:schemeClr val="accent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前言</a:t>
            </a:r>
            <a:endParaRPr sz="6000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4294967295"/>
          </p:nvPr>
        </p:nvSpPr>
        <p:spPr>
          <a:xfrm>
            <a:off x="1983500" y="1328768"/>
            <a:ext cx="5306700" cy="3466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bg1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zh-TW" altLang="zh-TW" sz="1800" dirty="0">
                <a:solidFill>
                  <a:schemeClr val="bg1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存錢筒是儲存硬幣的容器</a:t>
            </a:r>
            <a:r>
              <a:rPr lang="zh-TW" altLang="en-US" sz="1800" dirty="0">
                <a:solidFill>
                  <a:schemeClr val="bg1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sz="1800" dirty="0">
                <a:solidFill>
                  <a:schemeClr val="bg1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在傳統的中國家庭，父母常會給孩子一個存錢筒，以幫助孩子養成存錢和理性消費的習慣</a:t>
            </a:r>
            <a:r>
              <a:rPr lang="zh-TW" altLang="en-US" sz="1800" dirty="0">
                <a:solidFill>
                  <a:schemeClr val="bg1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sz="1800" dirty="0">
                <a:solidFill>
                  <a:schemeClr val="bg1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於是我們決定利用這學期所學，設計出實用的數位存錢筒。</a:t>
            </a:r>
            <a:endParaRPr lang="en-US" altLang="zh-TW" sz="1800" dirty="0">
              <a:solidFill>
                <a:schemeClr val="bg1"/>
              </a:solidFill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個人貢獻</a:t>
            </a:r>
            <a:endParaRPr lang="zh-TW" altLang="zh-TW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indent="304800"/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鄧勝宥</a:t>
            </a:r>
            <a:r>
              <a:rPr lang="en-US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鍾恩貴</a:t>
            </a:r>
            <a:endParaRPr lang="zh-TW" altLang="zh-TW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indent="304800"/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網路文獻查找</a:t>
            </a:r>
            <a:r>
              <a:rPr lang="en-US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統整資料</a:t>
            </a:r>
            <a:endParaRPr lang="en-US" altLang="zh-TW" sz="1800" kern="100" dirty="0">
              <a:solidFill>
                <a:schemeClr val="bg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indent="304800"/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模擬驗證</a:t>
            </a:r>
            <a:r>
              <a:rPr lang="en-US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規劃動作流程</a:t>
            </a:r>
            <a:endParaRPr lang="en-US" altLang="zh-TW" sz="1800" kern="100" dirty="0">
              <a:solidFill>
                <a:schemeClr val="bg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indent="304800"/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企劃書撰寫</a:t>
            </a:r>
            <a:r>
              <a:rPr lang="en-US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繪製</a:t>
            </a:r>
            <a:r>
              <a:rPr lang="en-US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Quartus</a:t>
            </a:r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電路</a:t>
            </a:r>
            <a:endParaRPr lang="en-US" altLang="zh-TW" sz="1800" kern="100" dirty="0">
              <a:solidFill>
                <a:schemeClr val="bg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indent="304800"/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影片報告</a:t>
            </a:r>
            <a:r>
              <a:rPr lang="en-US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r>
              <a:rPr lang="zh-TW" altLang="zh-TW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企畫書撰寫</a:t>
            </a:r>
            <a:endParaRPr lang="zh-TW" altLang="zh-TW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ctrTitle" idx="4294967295"/>
          </p:nvPr>
        </p:nvSpPr>
        <p:spPr>
          <a:xfrm>
            <a:off x="1999200" y="2917229"/>
            <a:ext cx="5145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100%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1999200" y="3613481"/>
            <a:ext cx="51456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Total success!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ctrTitle" idx="4294967295"/>
          </p:nvPr>
        </p:nvSpPr>
        <p:spPr>
          <a:xfrm>
            <a:off x="1964656" y="2041695"/>
            <a:ext cx="51456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altLang="zh-TW" sz="4400" b="1" kern="100" dirty="0">
                <a:solidFill>
                  <a:schemeClr val="accent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Conclusion</a:t>
            </a:r>
            <a:endParaRPr lang="zh-TW" altLang="zh-TW" sz="4400" b="1" kern="100" dirty="0">
              <a:solidFill>
                <a:schemeClr val="accent6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 build="p"/>
      <p:bldP spid="1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</a:t>
            </a:r>
            <a:endParaRPr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D077D7-35C7-9203-3C4E-77A6FCA63690}"/>
              </a:ext>
            </a:extLst>
          </p:cNvPr>
          <p:cNvSpPr txBox="1"/>
          <p:nvPr/>
        </p:nvSpPr>
        <p:spPr>
          <a:xfrm>
            <a:off x="1544320" y="1528376"/>
            <a:ext cx="59537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學期數位邏輯實習，我們使用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Quartus Prime Lite Edition (version 20.1)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做實驗，那我們這學期的期末專題是使用計數器來設計，除了這個之外，我們在上課時也學到很多基礎的電路設計，包含加法器、減法器、乘法器、暫存器等等，因此我們學到很多，也利用上課所學，順利完成期末專題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雖然快接近學期末時我們學校因為疫情關係，不得已改成線上，但是我們也是利用各自擅長的東西，分工合作，完成期末專題，感謝老師跟助教這學期的認真教導及協助，使我們受益良多。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269" name="Google Shape;269;p37"/>
          <p:cNvSpPr txBox="1">
            <a:spLocks noGrp="1"/>
          </p:cNvSpPr>
          <p:nvPr>
            <p:ph type="ctrTitle" idx="4294967295"/>
          </p:nvPr>
        </p:nvSpPr>
        <p:spPr>
          <a:xfrm>
            <a:off x="1918700" y="1485548"/>
            <a:ext cx="5306700" cy="68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Thanks!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4294967295"/>
          </p:nvPr>
        </p:nvSpPr>
        <p:spPr>
          <a:xfrm>
            <a:off x="1908540" y="2710929"/>
            <a:ext cx="5306700" cy="8552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</a:rPr>
              <a:t>Any questions or statements?</a:t>
            </a:r>
            <a:endParaRPr sz="36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catalog</a:t>
            </a:r>
            <a:endParaRPr sz="3600" dirty="0"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1700224" y="1710345"/>
            <a:ext cx="5940096" cy="18354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zh-TW" altLang="en-US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一、</a:t>
            </a:r>
            <a:r>
              <a:rPr lang="zh-TW" altLang="zh-TW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r>
              <a:rPr lang="en-US" altLang="zh-TW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………………………………………………………………………P.1</a:t>
            </a:r>
            <a:endParaRPr lang="zh-TW" altLang="zh-TW" sz="1800" b="1" kern="100" dirty="0">
              <a:solidFill>
                <a:schemeClr val="tx1"/>
              </a:solidFill>
              <a:effectLst/>
              <a:latin typeface="Calibri Light" panose="020F03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zh-TW" altLang="en-US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二、</a:t>
            </a:r>
            <a:r>
              <a:rPr lang="zh-TW" altLang="zh-TW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設計原理分析</a:t>
            </a:r>
            <a:r>
              <a:rPr lang="en-US" altLang="zh-TW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………………………………………………………………P.3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zh-TW" altLang="en-US" sz="1800" b="1" kern="100" dirty="0">
                <a:solidFill>
                  <a:schemeClr val="tx1"/>
                </a:solidFill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三、使用電路</a:t>
            </a:r>
            <a:r>
              <a:rPr lang="en-US" altLang="zh-TW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………………………………………………………………………P.5</a:t>
            </a:r>
            <a:endParaRPr lang="zh-TW" altLang="zh-TW" sz="1800" b="1" kern="100" dirty="0">
              <a:solidFill>
                <a:schemeClr val="tx1"/>
              </a:solidFill>
              <a:effectLst/>
              <a:latin typeface="Calibri Light" panose="020F03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zh-TW" altLang="en-US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四、</a:t>
            </a:r>
            <a:r>
              <a:rPr lang="zh-TW" altLang="zh-TW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實驗結果比較</a:t>
            </a:r>
            <a:r>
              <a:rPr lang="en-US" altLang="zh-TW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………………………………………………………………P.14</a:t>
            </a:r>
            <a:endParaRPr lang="zh-TW" altLang="zh-TW" sz="1800" b="1" kern="100" dirty="0">
              <a:solidFill>
                <a:schemeClr val="tx1"/>
              </a:solidFill>
              <a:effectLst/>
              <a:latin typeface="Calibri Light" panose="020F03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zh-TW" altLang="en-US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五、</a:t>
            </a:r>
            <a:r>
              <a:rPr lang="zh-TW" altLang="zh-TW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r>
              <a:rPr lang="en-US" altLang="zh-TW" sz="1800" b="1" kern="1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………………………………………………………………………………P.17</a:t>
            </a:r>
            <a:endParaRPr lang="zh-TW" altLang="zh-TW" sz="1800" b="1" kern="100" dirty="0">
              <a:solidFill>
                <a:schemeClr val="tx1"/>
              </a:solidFill>
              <a:effectLst/>
              <a:latin typeface="Calibri Light" panose="020F03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ctrTitle" idx="4294967295"/>
          </p:nvPr>
        </p:nvSpPr>
        <p:spPr>
          <a:xfrm>
            <a:off x="2213875" y="2269150"/>
            <a:ext cx="4716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6000" b="1" kern="100" dirty="0">
                <a:solidFill>
                  <a:schemeClr val="accent6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研究動機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4294967295"/>
          </p:nvPr>
        </p:nvSpPr>
        <p:spPr>
          <a:xfrm>
            <a:off x="2244355" y="3401395"/>
            <a:ext cx="4716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4639808" y="955220"/>
            <a:ext cx="1277594" cy="129460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22"/>
          <p:cNvSpPr/>
          <p:nvPr/>
        </p:nvSpPr>
        <p:spPr>
          <a:xfrm rot="1473078">
            <a:off x="3478170" y="1601627"/>
            <a:ext cx="746986" cy="72763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4392708" y="831500"/>
            <a:ext cx="327032" cy="3177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22"/>
          <p:cNvSpPr/>
          <p:nvPr/>
        </p:nvSpPr>
        <p:spPr>
          <a:xfrm rot="2487314">
            <a:off x="4182387" y="2273458"/>
            <a:ext cx="232678" cy="22610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4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3067200" y="1052450"/>
            <a:ext cx="3132000" cy="358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l">
              <a:buNone/>
            </a:pPr>
            <a:r>
              <a:rPr lang="zh-TW" altLang="en-US" sz="18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zh-TW" altLang="zh-TW" sz="18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存錢筒是傳統且簡便的儲蓄工具</a:t>
            </a:r>
            <a:r>
              <a:rPr lang="zh-TW" altLang="en-US" sz="18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sz="18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廣義上他是一個錢幣蒐集裝置，但在用途上不只可以當存錢筒，一些小商家找零後的零錢也可以投入其中方便往後清點。</a:t>
            </a:r>
            <a:r>
              <a:rPr lang="zh-TW" altLang="zh-TW" sz="18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因此我們利用這用這學期所學，用按鈕模擬硬幣投入存錢筒，七段顯示器顯示各硬幣數量及總金額，製作出一目了然的智慧存錢筒，使零錢不再成為商家的負擔，顧客的噩夢。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</a:t>
            </a:r>
            <a:endParaRPr dirty="0"/>
          </a:p>
        </p:txBody>
      </p:sp>
      <p:pic>
        <p:nvPicPr>
          <p:cNvPr id="1026" name="Picture 2" descr="存錢筒PNG】精選119款存錢筒PNG點陣圖素材免費下載，免費的存錢筒去背點陣圖- 天天瘋後製-Crazy-Tutorial">
            <a:extLst>
              <a:ext uri="{FF2B5EF4-FFF2-40B4-BE49-F238E27FC236}">
                <a16:creationId xmlns:a16="http://schemas.microsoft.com/office/drawing/2014/main" id="{F351237A-487A-6DD8-27E8-8F10BDC2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00" y="232830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ctrTitle" idx="4294967295"/>
          </p:nvPr>
        </p:nvSpPr>
        <p:spPr>
          <a:xfrm>
            <a:off x="2213875" y="1889760"/>
            <a:ext cx="4716300" cy="10007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zh-TW" altLang="zh-TW" sz="6000" b="1" kern="100" dirty="0">
                <a:solidFill>
                  <a:schemeClr val="accent6"/>
                </a:solidFill>
                <a:effectLst/>
                <a:latin typeface="Calibri Light" panose="020F03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設計原理分析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4294967295"/>
          </p:nvPr>
        </p:nvSpPr>
        <p:spPr>
          <a:xfrm>
            <a:off x="2213875" y="3411555"/>
            <a:ext cx="4716300" cy="5203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sz="2800" b="0" i="0" dirty="0">
                <a:solidFill>
                  <a:schemeClr val="bg1"/>
                </a:solidFill>
                <a:effectLst/>
                <a:latin typeface="Patrick Hand" panose="00000500000000000000" pitchFamily="2" charset="0"/>
              </a:rPr>
              <a:t>No fear of words, no fear of years.</a:t>
            </a:r>
            <a:endParaRPr sz="2800" dirty="0">
              <a:solidFill>
                <a:schemeClr val="bg1"/>
              </a:solidFill>
              <a:latin typeface="Patrick Hand" panose="00000500000000000000" pitchFamily="2" charset="0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5987024" y="211508"/>
            <a:ext cx="1277594" cy="129460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06" name="Google Shape;106;p22"/>
          <p:cNvSpPr/>
          <p:nvPr/>
        </p:nvSpPr>
        <p:spPr>
          <a:xfrm rot="1473078">
            <a:off x="1253129" y="601884"/>
            <a:ext cx="746986" cy="72763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4167156" y="581564"/>
            <a:ext cx="327032" cy="3177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22"/>
          <p:cNvSpPr/>
          <p:nvPr/>
        </p:nvSpPr>
        <p:spPr>
          <a:xfrm rot="2487314">
            <a:off x="2810788" y="1444402"/>
            <a:ext cx="232678" cy="22610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61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827EF5-9DCB-C8AE-8222-B3AD76B6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45" y="1237488"/>
            <a:ext cx="4639056" cy="3366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ctrTitle" idx="4294967295"/>
          </p:nvPr>
        </p:nvSpPr>
        <p:spPr>
          <a:xfrm>
            <a:off x="2183395" y="1838960"/>
            <a:ext cx="4716300" cy="103119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TW" sz="6000" dirty="0">
                <a:solidFill>
                  <a:schemeClr val="accent6"/>
                </a:solidFill>
              </a:rPr>
              <a:t>Using Circuits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4294967295"/>
          </p:nvPr>
        </p:nvSpPr>
        <p:spPr>
          <a:xfrm>
            <a:off x="2213875" y="3411555"/>
            <a:ext cx="4716300" cy="5711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sz="2800" b="0" i="0" dirty="0">
                <a:solidFill>
                  <a:schemeClr val="bg1"/>
                </a:solidFill>
                <a:effectLst/>
                <a:latin typeface="Patrick Hand" panose="00000500000000000000" pitchFamily="2" charset="0"/>
              </a:rPr>
              <a:t>Don’t let the past steal your present.</a:t>
            </a:r>
            <a:endParaRPr sz="2800" dirty="0">
              <a:solidFill>
                <a:schemeClr val="bg1"/>
              </a:solidFill>
              <a:latin typeface="Patrick Hand" panose="00000500000000000000" pitchFamily="2" charset="0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5987024" y="211508"/>
            <a:ext cx="1277594" cy="129460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06" name="Google Shape;106;p22"/>
          <p:cNvSpPr/>
          <p:nvPr/>
        </p:nvSpPr>
        <p:spPr>
          <a:xfrm rot="1473078">
            <a:off x="1253129" y="601884"/>
            <a:ext cx="746986" cy="72763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4167156" y="581564"/>
            <a:ext cx="327032" cy="3177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22"/>
          <p:cNvSpPr/>
          <p:nvPr/>
        </p:nvSpPr>
        <p:spPr>
          <a:xfrm rot="2487314">
            <a:off x="2810788" y="1444402"/>
            <a:ext cx="232678" cy="22610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pic>
        <p:nvPicPr>
          <p:cNvPr id="2049" name="圖片 2">
            <a:extLst>
              <a:ext uri="{FF2B5EF4-FFF2-40B4-BE49-F238E27FC236}">
                <a16:creationId xmlns:a16="http://schemas.microsoft.com/office/drawing/2014/main" id="{CDE22F2C-2A32-93AD-B2B1-E8417BBC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928" y="1614043"/>
            <a:ext cx="52736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3C4794C-29DE-73A4-B9BF-58FEA7F24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5793" y="794841"/>
            <a:ext cx="1736767" cy="430455"/>
          </a:xfrm>
        </p:spPr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十模計數器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BA901D2-8FF1-1A56-C2D2-A5DD9148CD8D}"/>
              </a:ext>
            </a:extLst>
          </p:cNvPr>
          <p:cNvSpPr txBox="1"/>
          <p:nvPr/>
        </p:nvSpPr>
        <p:spPr>
          <a:xfrm>
            <a:off x="1978152" y="3956822"/>
            <a:ext cx="5419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此電路為十模計數器，功能為計算零錢的個數，這次一共使用到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個，分別對應</a:t>
            </a:r>
            <a:r>
              <a:rPr lang="en-US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zh-TW" sz="14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種硬幣。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9" grpId="0"/>
    </p:bldLst>
  </p:timing>
</p:sld>
</file>

<file path=ppt/theme/theme1.xml><?xml version="1.0" encoding="utf-8"?>
<a:theme xmlns:a="http://schemas.openxmlformats.org/drawingml/2006/main" name="Talbot template">
  <a:themeElements>
    <a:clrScheme name="Custom 347">
      <a:dk1>
        <a:srgbClr val="393B44"/>
      </a:dk1>
      <a:lt1>
        <a:srgbClr val="FFFFFF"/>
      </a:lt1>
      <a:dk2>
        <a:srgbClr val="98ADBE"/>
      </a:dk2>
      <a:lt2>
        <a:srgbClr val="CDD6DD"/>
      </a:lt2>
      <a:accent1>
        <a:srgbClr val="2768CF"/>
      </a:accent1>
      <a:accent2>
        <a:srgbClr val="39B5D8"/>
      </a:accent2>
      <a:accent3>
        <a:srgbClr val="F16A39"/>
      </a:accent3>
      <a:accent4>
        <a:srgbClr val="DA2323"/>
      </a:accent4>
      <a:accent5>
        <a:srgbClr val="FFE599"/>
      </a:accent5>
      <a:accent6>
        <a:srgbClr val="FFD451"/>
      </a:accent6>
      <a:hlink>
        <a:srgbClr val="0B8FB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743</Words>
  <Application>Microsoft Office PowerPoint</Application>
  <PresentationFormat>如螢幕大小 (16:9)</PresentationFormat>
  <Paragraphs>97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Calibri</vt:lpstr>
      <vt:lpstr>Patrick Hand SC</vt:lpstr>
      <vt:lpstr>Patrick Hand</vt:lpstr>
      <vt:lpstr>Times New Roman</vt:lpstr>
      <vt:lpstr>Calibri Light</vt:lpstr>
      <vt:lpstr>Arial</vt:lpstr>
      <vt:lpstr>標楷體</vt:lpstr>
      <vt:lpstr>Talbot template</vt:lpstr>
      <vt:lpstr>數位邏輯實習-期末專題報告</vt:lpstr>
      <vt:lpstr>前言</vt:lpstr>
      <vt:lpstr>catalog</vt:lpstr>
      <vt:lpstr>研究動機</vt:lpstr>
      <vt:lpstr>PowerPoint 簡報</vt:lpstr>
      <vt:lpstr>設計原理分析</vt:lpstr>
      <vt:lpstr>This is a slide title</vt:lpstr>
      <vt:lpstr>Using Circuits</vt:lpstr>
      <vt:lpstr>PowerPoint 簡報</vt:lpstr>
      <vt:lpstr>乘法器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實驗結果比較</vt:lpstr>
      <vt:lpstr>PowerPoint 簡報</vt:lpstr>
      <vt:lpstr>PowerPoint 簡報</vt:lpstr>
      <vt:lpstr>100%</vt:lpstr>
      <vt:lpstr>Our process is easy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111年三校迎新宿營</dc:title>
  <cp:lastModifiedBy>鍾恩貴</cp:lastModifiedBy>
  <cp:revision>20</cp:revision>
  <dcterms:modified xsi:type="dcterms:W3CDTF">2022-06-09T12:29:26Z</dcterms:modified>
</cp:coreProperties>
</file>